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30275213" cy="4280376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2" userDrawn="1">
          <p15:clr>
            <a:srgbClr val="9AA0A6"/>
          </p15:clr>
        </p15:guide>
        <p15:guide id="2" pos="10301" userDrawn="1">
          <p15:clr>
            <a:srgbClr val="9AA0A6"/>
          </p15:clr>
        </p15:guide>
        <p15:guide id="3" pos="785" userDrawn="1">
          <p15:clr>
            <a:srgbClr val="9AA0A6"/>
          </p15:clr>
        </p15:guide>
        <p15:guide id="4" pos="8973" userDrawn="1">
          <p15:clr>
            <a:srgbClr val="9AA0A6"/>
          </p15:clr>
        </p15:guide>
        <p15:guide id="5" pos="18546" userDrawn="1">
          <p15:clr>
            <a:srgbClr val="9AA0A6"/>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 roundtripDataSignature="AMtx7mhg/YITkCdeYeGUkugVUpvsy7/DZ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15CBEC-78B8-CB2E-5CF1-468B4EE3BA1F}" v="9" dt="2022-06-17T02:44:35.675"/>
    <p1510:client id="{4143E77B-765B-D012-42A3-C50C2D14B796}" v="112" dt="2023-05-03T16:49:52.5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4" d="100"/>
          <a:sy n="24" d="100"/>
        </p:scale>
        <p:origin x="1603" y="14"/>
      </p:cViewPr>
      <p:guideLst>
        <p:guide orient="horz" pos="13482"/>
        <p:guide pos="10301"/>
        <p:guide pos="785"/>
        <p:guide pos="8973"/>
        <p:guide pos="1854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notesMaster" Target="notesMasters/notesMaster1.xml"/><Relationship Id="rId7" Type="http://customschemas.google.com/relationships/presentationmetadata" Target="metadata"/><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logía Uninorte" userId="S::geologia@uninorte.edu.co::bb8d7275-193a-4ebc-84b4-fd86fec9ebbe" providerId="AD" clId="Web-{4143E77B-765B-D012-42A3-C50C2D14B796}"/>
    <pc:docChg chg="modSld">
      <pc:chgData name="Geología Uninorte" userId="S::geologia@uninorte.edu.co::bb8d7275-193a-4ebc-84b4-fd86fec9ebbe" providerId="AD" clId="Web-{4143E77B-765B-D012-42A3-C50C2D14B796}" dt="2023-05-03T16:49:52.549" v="80" actId="1076"/>
      <pc:docMkLst>
        <pc:docMk/>
      </pc:docMkLst>
      <pc:sldChg chg="addSp delSp modSp">
        <pc:chgData name="Geología Uninorte" userId="S::geologia@uninorte.edu.co::bb8d7275-193a-4ebc-84b4-fd86fec9ebbe" providerId="AD" clId="Web-{4143E77B-765B-D012-42A3-C50C2D14B796}" dt="2023-05-03T16:49:52.549" v="80" actId="1076"/>
        <pc:sldMkLst>
          <pc:docMk/>
          <pc:sldMk cId="0" sldId="256"/>
        </pc:sldMkLst>
        <pc:spChg chg="add del mod">
          <ac:chgData name="Geología Uninorte" userId="S::geologia@uninorte.edu.co::bb8d7275-193a-4ebc-84b4-fd86fec9ebbe" providerId="AD" clId="Web-{4143E77B-765B-D012-42A3-C50C2D14B796}" dt="2023-05-03T16:37:08.894" v="54"/>
          <ac:spMkLst>
            <pc:docMk/>
            <pc:sldMk cId="0" sldId="256"/>
            <ac:spMk id="3" creationId="{9FE1E631-8878-4E2B-1F0F-E80695287B5E}"/>
          </ac:spMkLst>
        </pc:spChg>
        <pc:spChg chg="mod">
          <ac:chgData name="Geología Uninorte" userId="S::geologia@uninorte.edu.co::bb8d7275-193a-4ebc-84b4-fd86fec9ebbe" providerId="AD" clId="Web-{4143E77B-765B-D012-42A3-C50C2D14B796}" dt="2023-05-03T16:49:52.549" v="80" actId="1076"/>
          <ac:spMkLst>
            <pc:docMk/>
            <pc:sldMk cId="0" sldId="256"/>
            <ac:spMk id="85" creationId="{00000000-0000-0000-0000-000000000000}"/>
          </ac:spMkLst>
        </pc:spChg>
        <pc:spChg chg="mod">
          <ac:chgData name="Geología Uninorte" userId="S::geologia@uninorte.edu.co::bb8d7275-193a-4ebc-84b4-fd86fec9ebbe" providerId="AD" clId="Web-{4143E77B-765B-D012-42A3-C50C2D14B796}" dt="2023-05-03T16:43:16.127" v="79" actId="20577"/>
          <ac:spMkLst>
            <pc:docMk/>
            <pc:sldMk cId="0" sldId="256"/>
            <ac:spMk id="91" creationId="{00000000-0000-0000-0000-000000000000}"/>
          </ac:spMkLst>
        </pc:spChg>
        <pc:picChg chg="add mod">
          <ac:chgData name="Geología Uninorte" userId="S::geologia@uninorte.edu.co::bb8d7275-193a-4ebc-84b4-fd86fec9ebbe" providerId="AD" clId="Web-{4143E77B-765B-D012-42A3-C50C2D14B796}" dt="2023-05-03T16:34:08.340" v="7" actId="1076"/>
          <ac:picMkLst>
            <pc:docMk/>
            <pc:sldMk cId="0" sldId="256"/>
            <ac:picMk id="2" creationId="{60FC1DAB-5798-728D-8A29-8959DA30945B}"/>
          </ac:picMkLst>
        </pc:picChg>
        <pc:picChg chg="add del mod">
          <ac:chgData name="Geología Uninorte" userId="S::geologia@uninorte.edu.co::bb8d7275-193a-4ebc-84b4-fd86fec9ebbe" providerId="AD" clId="Web-{4143E77B-765B-D012-42A3-C50C2D14B796}" dt="2023-05-03T16:40:45.215" v="69"/>
          <ac:picMkLst>
            <pc:docMk/>
            <pc:sldMk cId="0" sldId="256"/>
            <ac:picMk id="4" creationId="{52B1DCD5-9712-B095-C1D4-0887BF7A979F}"/>
          </ac:picMkLst>
        </pc:picChg>
        <pc:picChg chg="add mod modCrop">
          <ac:chgData name="Geología Uninorte" userId="S::geologia@uninorte.edu.co::bb8d7275-193a-4ebc-84b4-fd86fec9ebbe" providerId="AD" clId="Web-{4143E77B-765B-D012-42A3-C50C2D14B796}" dt="2023-05-03T16:42:24.141" v="77" actId="1076"/>
          <ac:picMkLst>
            <pc:docMk/>
            <pc:sldMk cId="0" sldId="256"/>
            <ac:picMk id="5" creationId="{85D5B97E-0425-65E9-8E3C-39F27DA5A1AF}"/>
          </ac:picMkLst>
        </pc:picChg>
        <pc:picChg chg="del">
          <ac:chgData name="Geología Uninorte" userId="S::geologia@uninorte.edu.co::bb8d7275-193a-4ebc-84b4-fd86fec9ebbe" providerId="AD" clId="Web-{4143E77B-765B-D012-42A3-C50C2D14B796}" dt="2023-05-03T16:33:02.868" v="0"/>
          <ac:picMkLst>
            <pc:docMk/>
            <pc:sldMk cId="0" sldId="256"/>
            <ac:picMk id="105" creationId="{00000000-0000-0000-0000-000000000000}"/>
          </ac:picMkLst>
        </pc:picChg>
        <pc:picChg chg="add del">
          <ac:chgData name="Geología Uninorte" userId="S::geologia@uninorte.edu.co::bb8d7275-193a-4ebc-84b4-fd86fec9ebbe" providerId="AD" clId="Web-{4143E77B-765B-D012-42A3-C50C2D14B796}" dt="2023-05-03T16:38:54.711" v="56"/>
          <ac:picMkLst>
            <pc:docMk/>
            <pc:sldMk cId="0" sldId="256"/>
            <ac:picMk id="108"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738" y="685800"/>
            <a:ext cx="24225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7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318322c2b3_0_0:notes"/>
          <p:cNvSpPr>
            <a:spLocks noGrp="1" noRot="1" noChangeAspect="1"/>
          </p:cNvSpPr>
          <p:nvPr>
            <p:ph type="sldImg" idx="2"/>
          </p:nvPr>
        </p:nvSpPr>
        <p:spPr>
          <a:xfrm>
            <a:off x="2217738" y="685800"/>
            <a:ext cx="242252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318322c2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270642" y="7005155"/>
            <a:ext cx="25733933" cy="1490205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6535"/>
              <a:buFont typeface="Arial"/>
              <a:buNone/>
              <a:defRPr sz="1966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3784404" y="22481888"/>
            <a:ext cx="22706409" cy="1033433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277"/>
              </a:spcBef>
              <a:spcAft>
                <a:spcPts val="0"/>
              </a:spcAft>
              <a:buClr>
                <a:schemeClr val="dk1"/>
              </a:buClr>
              <a:buSzPts val="6614"/>
              <a:buNone/>
              <a:defRPr sz="7864"/>
            </a:lvl1pPr>
            <a:lvl2pPr lvl="1" algn="ctr">
              <a:lnSpc>
                <a:spcPct val="90000"/>
              </a:lnSpc>
              <a:spcBef>
                <a:spcPts val="1638"/>
              </a:spcBef>
              <a:spcAft>
                <a:spcPts val="0"/>
              </a:spcAft>
              <a:buClr>
                <a:schemeClr val="dk1"/>
              </a:buClr>
              <a:buSzPts val="5512"/>
              <a:buNone/>
              <a:defRPr sz="6554"/>
            </a:lvl2pPr>
            <a:lvl3pPr lvl="2" algn="ctr">
              <a:lnSpc>
                <a:spcPct val="90000"/>
              </a:lnSpc>
              <a:spcBef>
                <a:spcPts val="1638"/>
              </a:spcBef>
              <a:spcAft>
                <a:spcPts val="0"/>
              </a:spcAft>
              <a:buClr>
                <a:schemeClr val="dk1"/>
              </a:buClr>
              <a:buSzPts val="4961"/>
              <a:buNone/>
              <a:defRPr sz="5899"/>
            </a:lvl3pPr>
            <a:lvl4pPr lvl="3" algn="ctr">
              <a:lnSpc>
                <a:spcPct val="90000"/>
              </a:lnSpc>
              <a:spcBef>
                <a:spcPts val="1638"/>
              </a:spcBef>
              <a:spcAft>
                <a:spcPts val="0"/>
              </a:spcAft>
              <a:buClr>
                <a:schemeClr val="dk1"/>
              </a:buClr>
              <a:buSzPts val="4409"/>
              <a:buNone/>
              <a:defRPr sz="5242"/>
            </a:lvl4pPr>
            <a:lvl5pPr lvl="4" algn="ctr">
              <a:lnSpc>
                <a:spcPct val="90000"/>
              </a:lnSpc>
              <a:spcBef>
                <a:spcPts val="1638"/>
              </a:spcBef>
              <a:spcAft>
                <a:spcPts val="0"/>
              </a:spcAft>
              <a:buClr>
                <a:schemeClr val="dk1"/>
              </a:buClr>
              <a:buSzPts val="4409"/>
              <a:buNone/>
              <a:defRPr sz="5242"/>
            </a:lvl5pPr>
            <a:lvl6pPr lvl="5" algn="ctr">
              <a:lnSpc>
                <a:spcPct val="90000"/>
              </a:lnSpc>
              <a:spcBef>
                <a:spcPts val="1638"/>
              </a:spcBef>
              <a:spcAft>
                <a:spcPts val="0"/>
              </a:spcAft>
              <a:buClr>
                <a:schemeClr val="dk1"/>
              </a:buClr>
              <a:buSzPts val="4409"/>
              <a:buNone/>
              <a:defRPr sz="5242"/>
            </a:lvl6pPr>
            <a:lvl7pPr lvl="6" algn="ctr">
              <a:lnSpc>
                <a:spcPct val="90000"/>
              </a:lnSpc>
              <a:spcBef>
                <a:spcPts val="1638"/>
              </a:spcBef>
              <a:spcAft>
                <a:spcPts val="0"/>
              </a:spcAft>
              <a:buClr>
                <a:schemeClr val="dk1"/>
              </a:buClr>
              <a:buSzPts val="4409"/>
              <a:buNone/>
              <a:defRPr sz="5242"/>
            </a:lvl7pPr>
            <a:lvl8pPr lvl="7" algn="ctr">
              <a:lnSpc>
                <a:spcPct val="90000"/>
              </a:lnSpc>
              <a:spcBef>
                <a:spcPts val="1638"/>
              </a:spcBef>
              <a:spcAft>
                <a:spcPts val="0"/>
              </a:spcAft>
              <a:buClr>
                <a:schemeClr val="dk1"/>
              </a:buClr>
              <a:buSzPts val="4409"/>
              <a:buNone/>
              <a:defRPr sz="5242"/>
            </a:lvl8pPr>
            <a:lvl9pPr lvl="8" algn="ctr">
              <a:lnSpc>
                <a:spcPct val="90000"/>
              </a:lnSpc>
              <a:spcBef>
                <a:spcPts val="1638"/>
              </a:spcBef>
              <a:spcAft>
                <a:spcPts val="0"/>
              </a:spcAft>
              <a:buClr>
                <a:schemeClr val="dk1"/>
              </a:buClr>
              <a:buSzPts val="4409"/>
              <a:buNone/>
              <a:defRPr sz="5242"/>
            </a:lvl9pPr>
          </a:lstStyle>
          <a:p>
            <a:endParaRPr/>
          </a:p>
        </p:txBody>
      </p:sp>
      <p:sp>
        <p:nvSpPr>
          <p:cNvPr id="14" name="Google Shape;14;p3"/>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081423" y="2278916"/>
            <a:ext cx="26112371" cy="82734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558310" y="11917633"/>
            <a:ext cx="27158594" cy="26112371"/>
          </a:xfrm>
          <a:prstGeom prst="rect">
            <a:avLst/>
          </a:prstGeom>
          <a:noFill/>
          <a:ln>
            <a:noFill/>
          </a:ln>
        </p:spPr>
        <p:txBody>
          <a:bodyPr spcFirstLastPara="1" wrap="square" lIns="91425" tIns="45700" rIns="91425" bIns="45700" anchor="t" anchorCtr="0">
            <a:normAutofit/>
          </a:bodyPr>
          <a:lstStyle>
            <a:lvl1pPr marL="543611" lvl="0" indent="-407708" algn="l">
              <a:lnSpc>
                <a:spcPct val="90000"/>
              </a:lnSpc>
              <a:spcBef>
                <a:spcPts val="3277"/>
              </a:spcBef>
              <a:spcAft>
                <a:spcPts val="0"/>
              </a:spcAft>
              <a:buClr>
                <a:schemeClr val="dk1"/>
              </a:buClr>
              <a:buSzPts val="1800"/>
              <a:buChar char="•"/>
              <a:defRPr/>
            </a:lvl1pPr>
            <a:lvl2pPr marL="1087222" lvl="1" indent="-407708" algn="l">
              <a:lnSpc>
                <a:spcPct val="90000"/>
              </a:lnSpc>
              <a:spcBef>
                <a:spcPts val="1638"/>
              </a:spcBef>
              <a:spcAft>
                <a:spcPts val="0"/>
              </a:spcAft>
              <a:buClr>
                <a:schemeClr val="dk1"/>
              </a:buClr>
              <a:buSzPts val="1800"/>
              <a:buChar char="•"/>
              <a:defRPr/>
            </a:lvl2pPr>
            <a:lvl3pPr marL="1630832" lvl="2" indent="-407708" algn="l">
              <a:lnSpc>
                <a:spcPct val="90000"/>
              </a:lnSpc>
              <a:spcBef>
                <a:spcPts val="1638"/>
              </a:spcBef>
              <a:spcAft>
                <a:spcPts val="0"/>
              </a:spcAft>
              <a:buClr>
                <a:schemeClr val="dk1"/>
              </a:buClr>
              <a:buSzPts val="1800"/>
              <a:buChar char="•"/>
              <a:defRPr/>
            </a:lvl3pPr>
            <a:lvl4pPr marL="2174443" lvl="3" indent="-407708" algn="l">
              <a:lnSpc>
                <a:spcPct val="90000"/>
              </a:lnSpc>
              <a:spcBef>
                <a:spcPts val="1638"/>
              </a:spcBef>
              <a:spcAft>
                <a:spcPts val="0"/>
              </a:spcAft>
              <a:buClr>
                <a:schemeClr val="dk1"/>
              </a:buClr>
              <a:buSzPts val="1800"/>
              <a:buChar char="•"/>
              <a:defRPr/>
            </a:lvl4pPr>
            <a:lvl5pPr marL="2718054" lvl="4" indent="-407708" algn="l">
              <a:lnSpc>
                <a:spcPct val="90000"/>
              </a:lnSpc>
              <a:spcBef>
                <a:spcPts val="1638"/>
              </a:spcBef>
              <a:spcAft>
                <a:spcPts val="0"/>
              </a:spcAft>
              <a:buClr>
                <a:schemeClr val="dk1"/>
              </a:buClr>
              <a:buSzPts val="1800"/>
              <a:buChar char="•"/>
              <a:defRPr/>
            </a:lvl5pPr>
            <a:lvl6pPr marL="3261665" lvl="5" indent="-407708" algn="l">
              <a:lnSpc>
                <a:spcPct val="90000"/>
              </a:lnSpc>
              <a:spcBef>
                <a:spcPts val="1638"/>
              </a:spcBef>
              <a:spcAft>
                <a:spcPts val="0"/>
              </a:spcAft>
              <a:buClr>
                <a:schemeClr val="dk1"/>
              </a:buClr>
              <a:buSzPts val="1800"/>
              <a:buChar char="•"/>
              <a:defRPr/>
            </a:lvl6pPr>
            <a:lvl7pPr marL="3805276" lvl="6" indent="-407708" algn="l">
              <a:lnSpc>
                <a:spcPct val="90000"/>
              </a:lnSpc>
              <a:spcBef>
                <a:spcPts val="1638"/>
              </a:spcBef>
              <a:spcAft>
                <a:spcPts val="0"/>
              </a:spcAft>
              <a:buClr>
                <a:schemeClr val="dk1"/>
              </a:buClr>
              <a:buSzPts val="1800"/>
              <a:buChar char="•"/>
              <a:defRPr/>
            </a:lvl7pPr>
            <a:lvl8pPr marL="4348886" lvl="7" indent="-407708" algn="l">
              <a:lnSpc>
                <a:spcPct val="90000"/>
              </a:lnSpc>
              <a:spcBef>
                <a:spcPts val="1638"/>
              </a:spcBef>
              <a:spcAft>
                <a:spcPts val="0"/>
              </a:spcAft>
              <a:buClr>
                <a:schemeClr val="dk1"/>
              </a:buClr>
              <a:buSzPts val="1800"/>
              <a:buChar char="•"/>
              <a:defRPr/>
            </a:lvl8pPr>
            <a:lvl9pPr marL="4892497" lvl="8" indent="-407708" algn="l">
              <a:lnSpc>
                <a:spcPct val="90000"/>
              </a:lnSpc>
              <a:spcBef>
                <a:spcPts val="1638"/>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6792643" y="17151966"/>
            <a:ext cx="36274212" cy="65280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452763" y="10813093"/>
            <a:ext cx="36274212" cy="19205839"/>
          </a:xfrm>
          <a:prstGeom prst="rect">
            <a:avLst/>
          </a:prstGeom>
          <a:noFill/>
          <a:ln>
            <a:noFill/>
          </a:ln>
        </p:spPr>
        <p:txBody>
          <a:bodyPr spcFirstLastPara="1" wrap="square" lIns="91425" tIns="45700" rIns="91425" bIns="45700" anchor="t" anchorCtr="0">
            <a:normAutofit/>
          </a:bodyPr>
          <a:lstStyle>
            <a:lvl1pPr marL="543611" lvl="0" indent="-407708" algn="l">
              <a:lnSpc>
                <a:spcPct val="90000"/>
              </a:lnSpc>
              <a:spcBef>
                <a:spcPts val="3277"/>
              </a:spcBef>
              <a:spcAft>
                <a:spcPts val="0"/>
              </a:spcAft>
              <a:buClr>
                <a:schemeClr val="dk1"/>
              </a:buClr>
              <a:buSzPts val="1800"/>
              <a:buChar char="•"/>
              <a:defRPr/>
            </a:lvl1pPr>
            <a:lvl2pPr marL="1087222" lvl="1" indent="-407708" algn="l">
              <a:lnSpc>
                <a:spcPct val="90000"/>
              </a:lnSpc>
              <a:spcBef>
                <a:spcPts val="1638"/>
              </a:spcBef>
              <a:spcAft>
                <a:spcPts val="0"/>
              </a:spcAft>
              <a:buClr>
                <a:schemeClr val="dk1"/>
              </a:buClr>
              <a:buSzPts val="1800"/>
              <a:buChar char="•"/>
              <a:defRPr/>
            </a:lvl2pPr>
            <a:lvl3pPr marL="1630832" lvl="2" indent="-407708" algn="l">
              <a:lnSpc>
                <a:spcPct val="90000"/>
              </a:lnSpc>
              <a:spcBef>
                <a:spcPts val="1638"/>
              </a:spcBef>
              <a:spcAft>
                <a:spcPts val="0"/>
              </a:spcAft>
              <a:buClr>
                <a:schemeClr val="dk1"/>
              </a:buClr>
              <a:buSzPts val="1800"/>
              <a:buChar char="•"/>
              <a:defRPr/>
            </a:lvl3pPr>
            <a:lvl4pPr marL="2174443" lvl="3" indent="-407708" algn="l">
              <a:lnSpc>
                <a:spcPct val="90000"/>
              </a:lnSpc>
              <a:spcBef>
                <a:spcPts val="1638"/>
              </a:spcBef>
              <a:spcAft>
                <a:spcPts val="0"/>
              </a:spcAft>
              <a:buClr>
                <a:schemeClr val="dk1"/>
              </a:buClr>
              <a:buSzPts val="1800"/>
              <a:buChar char="•"/>
              <a:defRPr/>
            </a:lvl4pPr>
            <a:lvl5pPr marL="2718054" lvl="4" indent="-407708" algn="l">
              <a:lnSpc>
                <a:spcPct val="90000"/>
              </a:lnSpc>
              <a:spcBef>
                <a:spcPts val="1638"/>
              </a:spcBef>
              <a:spcAft>
                <a:spcPts val="0"/>
              </a:spcAft>
              <a:buClr>
                <a:schemeClr val="dk1"/>
              </a:buClr>
              <a:buSzPts val="1800"/>
              <a:buChar char="•"/>
              <a:defRPr/>
            </a:lvl5pPr>
            <a:lvl6pPr marL="3261665" lvl="5" indent="-407708" algn="l">
              <a:lnSpc>
                <a:spcPct val="90000"/>
              </a:lnSpc>
              <a:spcBef>
                <a:spcPts val="1638"/>
              </a:spcBef>
              <a:spcAft>
                <a:spcPts val="0"/>
              </a:spcAft>
              <a:buClr>
                <a:schemeClr val="dk1"/>
              </a:buClr>
              <a:buSzPts val="1800"/>
              <a:buChar char="•"/>
              <a:defRPr/>
            </a:lvl6pPr>
            <a:lvl7pPr marL="3805276" lvl="6" indent="-407708" algn="l">
              <a:lnSpc>
                <a:spcPct val="90000"/>
              </a:lnSpc>
              <a:spcBef>
                <a:spcPts val="1638"/>
              </a:spcBef>
              <a:spcAft>
                <a:spcPts val="0"/>
              </a:spcAft>
              <a:buClr>
                <a:schemeClr val="dk1"/>
              </a:buClr>
              <a:buSzPts val="1800"/>
              <a:buChar char="•"/>
              <a:defRPr/>
            </a:lvl7pPr>
            <a:lvl8pPr marL="4348886" lvl="7" indent="-407708" algn="l">
              <a:lnSpc>
                <a:spcPct val="90000"/>
              </a:lnSpc>
              <a:spcBef>
                <a:spcPts val="1638"/>
              </a:spcBef>
              <a:spcAft>
                <a:spcPts val="0"/>
              </a:spcAft>
              <a:buClr>
                <a:schemeClr val="dk1"/>
              </a:buClr>
              <a:buSzPts val="1800"/>
              <a:buChar char="•"/>
              <a:defRPr/>
            </a:lvl8pPr>
            <a:lvl9pPr marL="4892497" lvl="8" indent="-407708" algn="l">
              <a:lnSpc>
                <a:spcPct val="90000"/>
              </a:lnSpc>
              <a:spcBef>
                <a:spcPts val="1638"/>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081423" y="2278916"/>
            <a:ext cx="26112371" cy="82734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2081423" y="11394523"/>
            <a:ext cx="26112371" cy="27158594"/>
          </a:xfrm>
          <a:prstGeom prst="rect">
            <a:avLst/>
          </a:prstGeom>
          <a:noFill/>
          <a:ln>
            <a:noFill/>
          </a:ln>
        </p:spPr>
        <p:txBody>
          <a:bodyPr spcFirstLastPara="1" wrap="square" lIns="91425" tIns="45700" rIns="91425" bIns="45700" anchor="t" anchorCtr="0">
            <a:normAutofit/>
          </a:bodyPr>
          <a:lstStyle>
            <a:lvl1pPr marL="543611" lvl="0" indent="-407708" algn="l">
              <a:lnSpc>
                <a:spcPct val="90000"/>
              </a:lnSpc>
              <a:spcBef>
                <a:spcPts val="3277"/>
              </a:spcBef>
              <a:spcAft>
                <a:spcPts val="0"/>
              </a:spcAft>
              <a:buClr>
                <a:schemeClr val="dk1"/>
              </a:buClr>
              <a:buSzPts val="1800"/>
              <a:buChar char="•"/>
              <a:defRPr/>
            </a:lvl1pPr>
            <a:lvl2pPr marL="1087222" lvl="1" indent="-407708" algn="l">
              <a:lnSpc>
                <a:spcPct val="90000"/>
              </a:lnSpc>
              <a:spcBef>
                <a:spcPts val="1638"/>
              </a:spcBef>
              <a:spcAft>
                <a:spcPts val="0"/>
              </a:spcAft>
              <a:buClr>
                <a:schemeClr val="dk1"/>
              </a:buClr>
              <a:buSzPts val="1800"/>
              <a:buChar char="•"/>
              <a:defRPr/>
            </a:lvl2pPr>
            <a:lvl3pPr marL="1630832" lvl="2" indent="-407708" algn="l">
              <a:lnSpc>
                <a:spcPct val="90000"/>
              </a:lnSpc>
              <a:spcBef>
                <a:spcPts val="1638"/>
              </a:spcBef>
              <a:spcAft>
                <a:spcPts val="0"/>
              </a:spcAft>
              <a:buClr>
                <a:schemeClr val="dk1"/>
              </a:buClr>
              <a:buSzPts val="1800"/>
              <a:buChar char="•"/>
              <a:defRPr/>
            </a:lvl3pPr>
            <a:lvl4pPr marL="2174443" lvl="3" indent="-407708" algn="l">
              <a:lnSpc>
                <a:spcPct val="90000"/>
              </a:lnSpc>
              <a:spcBef>
                <a:spcPts val="1638"/>
              </a:spcBef>
              <a:spcAft>
                <a:spcPts val="0"/>
              </a:spcAft>
              <a:buClr>
                <a:schemeClr val="dk1"/>
              </a:buClr>
              <a:buSzPts val="1800"/>
              <a:buChar char="•"/>
              <a:defRPr/>
            </a:lvl4pPr>
            <a:lvl5pPr marL="2718054" lvl="4" indent="-407708" algn="l">
              <a:lnSpc>
                <a:spcPct val="90000"/>
              </a:lnSpc>
              <a:spcBef>
                <a:spcPts val="1638"/>
              </a:spcBef>
              <a:spcAft>
                <a:spcPts val="0"/>
              </a:spcAft>
              <a:buClr>
                <a:schemeClr val="dk1"/>
              </a:buClr>
              <a:buSzPts val="1800"/>
              <a:buChar char="•"/>
              <a:defRPr/>
            </a:lvl5pPr>
            <a:lvl6pPr marL="3261665" lvl="5" indent="-407708" algn="l">
              <a:lnSpc>
                <a:spcPct val="90000"/>
              </a:lnSpc>
              <a:spcBef>
                <a:spcPts val="1638"/>
              </a:spcBef>
              <a:spcAft>
                <a:spcPts val="0"/>
              </a:spcAft>
              <a:buClr>
                <a:schemeClr val="dk1"/>
              </a:buClr>
              <a:buSzPts val="1800"/>
              <a:buChar char="•"/>
              <a:defRPr/>
            </a:lvl6pPr>
            <a:lvl7pPr marL="3805276" lvl="6" indent="-407708" algn="l">
              <a:lnSpc>
                <a:spcPct val="90000"/>
              </a:lnSpc>
              <a:spcBef>
                <a:spcPts val="1638"/>
              </a:spcBef>
              <a:spcAft>
                <a:spcPts val="0"/>
              </a:spcAft>
              <a:buClr>
                <a:schemeClr val="dk1"/>
              </a:buClr>
              <a:buSzPts val="1800"/>
              <a:buChar char="•"/>
              <a:defRPr/>
            </a:lvl7pPr>
            <a:lvl8pPr marL="4348886" lvl="7" indent="-407708" algn="l">
              <a:lnSpc>
                <a:spcPct val="90000"/>
              </a:lnSpc>
              <a:spcBef>
                <a:spcPts val="1638"/>
              </a:spcBef>
              <a:spcAft>
                <a:spcPts val="0"/>
              </a:spcAft>
              <a:buClr>
                <a:schemeClr val="dk1"/>
              </a:buClr>
              <a:buSzPts val="1800"/>
              <a:buChar char="•"/>
              <a:defRPr/>
            </a:lvl8pPr>
            <a:lvl9pPr marL="4892497" lvl="8" indent="-407708" algn="l">
              <a:lnSpc>
                <a:spcPct val="90000"/>
              </a:lnSpc>
              <a:spcBef>
                <a:spcPts val="1638"/>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065654" y="10671230"/>
            <a:ext cx="26112371" cy="1780517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6535"/>
              <a:buFont typeface="Arial"/>
              <a:buNone/>
              <a:defRPr sz="1966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065654" y="28644846"/>
            <a:ext cx="26112371" cy="9363320"/>
          </a:xfrm>
          <a:prstGeom prst="rect">
            <a:avLst/>
          </a:prstGeom>
          <a:noFill/>
          <a:ln>
            <a:noFill/>
          </a:ln>
        </p:spPr>
        <p:txBody>
          <a:bodyPr spcFirstLastPara="1" wrap="square" lIns="91425" tIns="45700" rIns="91425" bIns="45700" anchor="t" anchorCtr="0">
            <a:normAutofit/>
          </a:bodyPr>
          <a:lstStyle>
            <a:lvl1pPr marL="543611" lvl="0" indent="-271805" algn="l">
              <a:lnSpc>
                <a:spcPct val="90000"/>
              </a:lnSpc>
              <a:spcBef>
                <a:spcPts val="3277"/>
              </a:spcBef>
              <a:spcAft>
                <a:spcPts val="0"/>
              </a:spcAft>
              <a:buClr>
                <a:schemeClr val="dk1"/>
              </a:buClr>
              <a:buSzPts val="6614"/>
              <a:buNone/>
              <a:defRPr sz="7864">
                <a:solidFill>
                  <a:schemeClr val="dk1"/>
                </a:solidFill>
              </a:defRPr>
            </a:lvl1pPr>
            <a:lvl2pPr marL="1087222" lvl="1" indent="-271805" algn="l">
              <a:lnSpc>
                <a:spcPct val="90000"/>
              </a:lnSpc>
              <a:spcBef>
                <a:spcPts val="1638"/>
              </a:spcBef>
              <a:spcAft>
                <a:spcPts val="0"/>
              </a:spcAft>
              <a:buClr>
                <a:srgbClr val="888888"/>
              </a:buClr>
              <a:buSzPts val="5512"/>
              <a:buNone/>
              <a:defRPr sz="6554">
                <a:solidFill>
                  <a:srgbClr val="888888"/>
                </a:solidFill>
              </a:defRPr>
            </a:lvl2pPr>
            <a:lvl3pPr marL="1630832" lvl="2" indent="-271805" algn="l">
              <a:lnSpc>
                <a:spcPct val="90000"/>
              </a:lnSpc>
              <a:spcBef>
                <a:spcPts val="1638"/>
              </a:spcBef>
              <a:spcAft>
                <a:spcPts val="0"/>
              </a:spcAft>
              <a:buClr>
                <a:srgbClr val="888888"/>
              </a:buClr>
              <a:buSzPts val="4961"/>
              <a:buNone/>
              <a:defRPr sz="5899">
                <a:solidFill>
                  <a:srgbClr val="888888"/>
                </a:solidFill>
              </a:defRPr>
            </a:lvl3pPr>
            <a:lvl4pPr marL="2174443" lvl="3" indent="-271805" algn="l">
              <a:lnSpc>
                <a:spcPct val="90000"/>
              </a:lnSpc>
              <a:spcBef>
                <a:spcPts val="1638"/>
              </a:spcBef>
              <a:spcAft>
                <a:spcPts val="0"/>
              </a:spcAft>
              <a:buClr>
                <a:srgbClr val="888888"/>
              </a:buClr>
              <a:buSzPts val="4409"/>
              <a:buNone/>
              <a:defRPr sz="5242">
                <a:solidFill>
                  <a:srgbClr val="888888"/>
                </a:solidFill>
              </a:defRPr>
            </a:lvl4pPr>
            <a:lvl5pPr marL="2718054" lvl="4" indent="-271805" algn="l">
              <a:lnSpc>
                <a:spcPct val="90000"/>
              </a:lnSpc>
              <a:spcBef>
                <a:spcPts val="1638"/>
              </a:spcBef>
              <a:spcAft>
                <a:spcPts val="0"/>
              </a:spcAft>
              <a:buClr>
                <a:srgbClr val="888888"/>
              </a:buClr>
              <a:buSzPts val="4409"/>
              <a:buNone/>
              <a:defRPr sz="5242">
                <a:solidFill>
                  <a:srgbClr val="888888"/>
                </a:solidFill>
              </a:defRPr>
            </a:lvl5pPr>
            <a:lvl6pPr marL="3261665" lvl="5" indent="-271805" algn="l">
              <a:lnSpc>
                <a:spcPct val="90000"/>
              </a:lnSpc>
              <a:spcBef>
                <a:spcPts val="1638"/>
              </a:spcBef>
              <a:spcAft>
                <a:spcPts val="0"/>
              </a:spcAft>
              <a:buClr>
                <a:srgbClr val="888888"/>
              </a:buClr>
              <a:buSzPts val="4409"/>
              <a:buNone/>
              <a:defRPr sz="5242">
                <a:solidFill>
                  <a:srgbClr val="888888"/>
                </a:solidFill>
              </a:defRPr>
            </a:lvl6pPr>
            <a:lvl7pPr marL="3805276" lvl="6" indent="-271805" algn="l">
              <a:lnSpc>
                <a:spcPct val="90000"/>
              </a:lnSpc>
              <a:spcBef>
                <a:spcPts val="1638"/>
              </a:spcBef>
              <a:spcAft>
                <a:spcPts val="0"/>
              </a:spcAft>
              <a:buClr>
                <a:srgbClr val="888888"/>
              </a:buClr>
              <a:buSzPts val="4409"/>
              <a:buNone/>
              <a:defRPr sz="5242">
                <a:solidFill>
                  <a:srgbClr val="888888"/>
                </a:solidFill>
              </a:defRPr>
            </a:lvl7pPr>
            <a:lvl8pPr marL="4348886" lvl="7" indent="-271805" algn="l">
              <a:lnSpc>
                <a:spcPct val="90000"/>
              </a:lnSpc>
              <a:spcBef>
                <a:spcPts val="1638"/>
              </a:spcBef>
              <a:spcAft>
                <a:spcPts val="0"/>
              </a:spcAft>
              <a:buClr>
                <a:srgbClr val="888888"/>
              </a:buClr>
              <a:buSzPts val="4409"/>
              <a:buNone/>
              <a:defRPr sz="5242">
                <a:solidFill>
                  <a:srgbClr val="888888"/>
                </a:solidFill>
              </a:defRPr>
            </a:lvl8pPr>
            <a:lvl9pPr marL="4892497" lvl="8" indent="-271805" algn="l">
              <a:lnSpc>
                <a:spcPct val="90000"/>
              </a:lnSpc>
              <a:spcBef>
                <a:spcPts val="1638"/>
              </a:spcBef>
              <a:spcAft>
                <a:spcPts val="0"/>
              </a:spcAft>
              <a:buClr>
                <a:srgbClr val="888888"/>
              </a:buClr>
              <a:buSzPts val="4409"/>
              <a:buNone/>
              <a:defRPr sz="5242">
                <a:solidFill>
                  <a:srgbClr val="888888"/>
                </a:solidFill>
              </a:defRPr>
            </a:lvl9pPr>
          </a:lstStyle>
          <a:p>
            <a:endParaRPr/>
          </a:p>
        </p:txBody>
      </p:sp>
      <p:sp>
        <p:nvSpPr>
          <p:cNvPr id="26" name="Google Shape;26;p5"/>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081423" y="2278916"/>
            <a:ext cx="26112371" cy="82734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2081422" y="11394523"/>
            <a:ext cx="12866965" cy="27158594"/>
          </a:xfrm>
          <a:prstGeom prst="rect">
            <a:avLst/>
          </a:prstGeom>
          <a:noFill/>
          <a:ln>
            <a:noFill/>
          </a:ln>
        </p:spPr>
        <p:txBody>
          <a:bodyPr spcFirstLastPara="1" wrap="square" lIns="91425" tIns="45700" rIns="91425" bIns="45700" anchor="t" anchorCtr="0">
            <a:normAutofit/>
          </a:bodyPr>
          <a:lstStyle>
            <a:lvl1pPr marL="543611" lvl="0" indent="-407708" algn="l">
              <a:lnSpc>
                <a:spcPct val="90000"/>
              </a:lnSpc>
              <a:spcBef>
                <a:spcPts val="3277"/>
              </a:spcBef>
              <a:spcAft>
                <a:spcPts val="0"/>
              </a:spcAft>
              <a:buClr>
                <a:schemeClr val="dk1"/>
              </a:buClr>
              <a:buSzPts val="1800"/>
              <a:buChar char="•"/>
              <a:defRPr/>
            </a:lvl1pPr>
            <a:lvl2pPr marL="1087222" lvl="1" indent="-407708" algn="l">
              <a:lnSpc>
                <a:spcPct val="90000"/>
              </a:lnSpc>
              <a:spcBef>
                <a:spcPts val="1638"/>
              </a:spcBef>
              <a:spcAft>
                <a:spcPts val="0"/>
              </a:spcAft>
              <a:buClr>
                <a:schemeClr val="dk1"/>
              </a:buClr>
              <a:buSzPts val="1800"/>
              <a:buChar char="•"/>
              <a:defRPr/>
            </a:lvl2pPr>
            <a:lvl3pPr marL="1630832" lvl="2" indent="-407708" algn="l">
              <a:lnSpc>
                <a:spcPct val="90000"/>
              </a:lnSpc>
              <a:spcBef>
                <a:spcPts val="1638"/>
              </a:spcBef>
              <a:spcAft>
                <a:spcPts val="0"/>
              </a:spcAft>
              <a:buClr>
                <a:schemeClr val="dk1"/>
              </a:buClr>
              <a:buSzPts val="1800"/>
              <a:buChar char="•"/>
              <a:defRPr/>
            </a:lvl3pPr>
            <a:lvl4pPr marL="2174443" lvl="3" indent="-407708" algn="l">
              <a:lnSpc>
                <a:spcPct val="90000"/>
              </a:lnSpc>
              <a:spcBef>
                <a:spcPts val="1638"/>
              </a:spcBef>
              <a:spcAft>
                <a:spcPts val="0"/>
              </a:spcAft>
              <a:buClr>
                <a:schemeClr val="dk1"/>
              </a:buClr>
              <a:buSzPts val="1800"/>
              <a:buChar char="•"/>
              <a:defRPr/>
            </a:lvl4pPr>
            <a:lvl5pPr marL="2718054" lvl="4" indent="-407708" algn="l">
              <a:lnSpc>
                <a:spcPct val="90000"/>
              </a:lnSpc>
              <a:spcBef>
                <a:spcPts val="1638"/>
              </a:spcBef>
              <a:spcAft>
                <a:spcPts val="0"/>
              </a:spcAft>
              <a:buClr>
                <a:schemeClr val="dk1"/>
              </a:buClr>
              <a:buSzPts val="1800"/>
              <a:buChar char="•"/>
              <a:defRPr/>
            </a:lvl5pPr>
            <a:lvl6pPr marL="3261665" lvl="5" indent="-407708" algn="l">
              <a:lnSpc>
                <a:spcPct val="90000"/>
              </a:lnSpc>
              <a:spcBef>
                <a:spcPts val="1638"/>
              </a:spcBef>
              <a:spcAft>
                <a:spcPts val="0"/>
              </a:spcAft>
              <a:buClr>
                <a:schemeClr val="dk1"/>
              </a:buClr>
              <a:buSzPts val="1800"/>
              <a:buChar char="•"/>
              <a:defRPr/>
            </a:lvl6pPr>
            <a:lvl7pPr marL="3805276" lvl="6" indent="-407708" algn="l">
              <a:lnSpc>
                <a:spcPct val="90000"/>
              </a:lnSpc>
              <a:spcBef>
                <a:spcPts val="1638"/>
              </a:spcBef>
              <a:spcAft>
                <a:spcPts val="0"/>
              </a:spcAft>
              <a:buClr>
                <a:schemeClr val="dk1"/>
              </a:buClr>
              <a:buSzPts val="1800"/>
              <a:buChar char="•"/>
              <a:defRPr/>
            </a:lvl7pPr>
            <a:lvl8pPr marL="4348886" lvl="7" indent="-407708" algn="l">
              <a:lnSpc>
                <a:spcPct val="90000"/>
              </a:lnSpc>
              <a:spcBef>
                <a:spcPts val="1638"/>
              </a:spcBef>
              <a:spcAft>
                <a:spcPts val="0"/>
              </a:spcAft>
              <a:buClr>
                <a:schemeClr val="dk1"/>
              </a:buClr>
              <a:buSzPts val="1800"/>
              <a:buChar char="•"/>
              <a:defRPr/>
            </a:lvl8pPr>
            <a:lvl9pPr marL="4892497" lvl="8" indent="-407708" algn="l">
              <a:lnSpc>
                <a:spcPct val="90000"/>
              </a:lnSpc>
              <a:spcBef>
                <a:spcPts val="1638"/>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15326829" y="11394523"/>
            <a:ext cx="12866965" cy="27158594"/>
          </a:xfrm>
          <a:prstGeom prst="rect">
            <a:avLst/>
          </a:prstGeom>
          <a:noFill/>
          <a:ln>
            <a:noFill/>
          </a:ln>
        </p:spPr>
        <p:txBody>
          <a:bodyPr spcFirstLastPara="1" wrap="square" lIns="91425" tIns="45700" rIns="91425" bIns="45700" anchor="t" anchorCtr="0">
            <a:normAutofit/>
          </a:bodyPr>
          <a:lstStyle>
            <a:lvl1pPr marL="543611" lvl="0" indent="-407708" algn="l">
              <a:lnSpc>
                <a:spcPct val="90000"/>
              </a:lnSpc>
              <a:spcBef>
                <a:spcPts val="3277"/>
              </a:spcBef>
              <a:spcAft>
                <a:spcPts val="0"/>
              </a:spcAft>
              <a:buClr>
                <a:schemeClr val="dk1"/>
              </a:buClr>
              <a:buSzPts val="1800"/>
              <a:buChar char="•"/>
              <a:defRPr/>
            </a:lvl1pPr>
            <a:lvl2pPr marL="1087222" lvl="1" indent="-407708" algn="l">
              <a:lnSpc>
                <a:spcPct val="90000"/>
              </a:lnSpc>
              <a:spcBef>
                <a:spcPts val="1638"/>
              </a:spcBef>
              <a:spcAft>
                <a:spcPts val="0"/>
              </a:spcAft>
              <a:buClr>
                <a:schemeClr val="dk1"/>
              </a:buClr>
              <a:buSzPts val="1800"/>
              <a:buChar char="•"/>
              <a:defRPr/>
            </a:lvl2pPr>
            <a:lvl3pPr marL="1630832" lvl="2" indent="-407708" algn="l">
              <a:lnSpc>
                <a:spcPct val="90000"/>
              </a:lnSpc>
              <a:spcBef>
                <a:spcPts val="1638"/>
              </a:spcBef>
              <a:spcAft>
                <a:spcPts val="0"/>
              </a:spcAft>
              <a:buClr>
                <a:schemeClr val="dk1"/>
              </a:buClr>
              <a:buSzPts val="1800"/>
              <a:buChar char="•"/>
              <a:defRPr/>
            </a:lvl3pPr>
            <a:lvl4pPr marL="2174443" lvl="3" indent="-407708" algn="l">
              <a:lnSpc>
                <a:spcPct val="90000"/>
              </a:lnSpc>
              <a:spcBef>
                <a:spcPts val="1638"/>
              </a:spcBef>
              <a:spcAft>
                <a:spcPts val="0"/>
              </a:spcAft>
              <a:buClr>
                <a:schemeClr val="dk1"/>
              </a:buClr>
              <a:buSzPts val="1800"/>
              <a:buChar char="•"/>
              <a:defRPr/>
            </a:lvl4pPr>
            <a:lvl5pPr marL="2718054" lvl="4" indent="-407708" algn="l">
              <a:lnSpc>
                <a:spcPct val="90000"/>
              </a:lnSpc>
              <a:spcBef>
                <a:spcPts val="1638"/>
              </a:spcBef>
              <a:spcAft>
                <a:spcPts val="0"/>
              </a:spcAft>
              <a:buClr>
                <a:schemeClr val="dk1"/>
              </a:buClr>
              <a:buSzPts val="1800"/>
              <a:buChar char="•"/>
              <a:defRPr/>
            </a:lvl5pPr>
            <a:lvl6pPr marL="3261665" lvl="5" indent="-407708" algn="l">
              <a:lnSpc>
                <a:spcPct val="90000"/>
              </a:lnSpc>
              <a:spcBef>
                <a:spcPts val="1638"/>
              </a:spcBef>
              <a:spcAft>
                <a:spcPts val="0"/>
              </a:spcAft>
              <a:buClr>
                <a:schemeClr val="dk1"/>
              </a:buClr>
              <a:buSzPts val="1800"/>
              <a:buChar char="•"/>
              <a:defRPr/>
            </a:lvl6pPr>
            <a:lvl7pPr marL="3805276" lvl="6" indent="-407708" algn="l">
              <a:lnSpc>
                <a:spcPct val="90000"/>
              </a:lnSpc>
              <a:spcBef>
                <a:spcPts val="1638"/>
              </a:spcBef>
              <a:spcAft>
                <a:spcPts val="0"/>
              </a:spcAft>
              <a:buClr>
                <a:schemeClr val="dk1"/>
              </a:buClr>
              <a:buSzPts val="1800"/>
              <a:buChar char="•"/>
              <a:defRPr/>
            </a:lvl7pPr>
            <a:lvl8pPr marL="4348886" lvl="7" indent="-407708" algn="l">
              <a:lnSpc>
                <a:spcPct val="90000"/>
              </a:lnSpc>
              <a:spcBef>
                <a:spcPts val="1638"/>
              </a:spcBef>
              <a:spcAft>
                <a:spcPts val="0"/>
              </a:spcAft>
              <a:buClr>
                <a:schemeClr val="dk1"/>
              </a:buClr>
              <a:buSzPts val="1800"/>
              <a:buChar char="•"/>
              <a:defRPr/>
            </a:lvl8pPr>
            <a:lvl9pPr marL="4892497" lvl="8" indent="-407708" algn="l">
              <a:lnSpc>
                <a:spcPct val="90000"/>
              </a:lnSpc>
              <a:spcBef>
                <a:spcPts val="1638"/>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085366" y="2278916"/>
            <a:ext cx="26112371" cy="82734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2085369" y="10492869"/>
            <a:ext cx="12807832" cy="5142394"/>
          </a:xfrm>
          <a:prstGeom prst="rect">
            <a:avLst/>
          </a:prstGeom>
          <a:noFill/>
          <a:ln>
            <a:noFill/>
          </a:ln>
        </p:spPr>
        <p:txBody>
          <a:bodyPr spcFirstLastPara="1" wrap="square" lIns="91425" tIns="45700" rIns="91425" bIns="45700" anchor="b" anchorCtr="0">
            <a:normAutofit/>
          </a:bodyPr>
          <a:lstStyle>
            <a:lvl1pPr marL="543611" lvl="0" indent="-271805" algn="l">
              <a:lnSpc>
                <a:spcPct val="90000"/>
              </a:lnSpc>
              <a:spcBef>
                <a:spcPts val="3277"/>
              </a:spcBef>
              <a:spcAft>
                <a:spcPts val="0"/>
              </a:spcAft>
              <a:buClr>
                <a:schemeClr val="dk1"/>
              </a:buClr>
              <a:buSzPts val="6614"/>
              <a:buNone/>
              <a:defRPr sz="7864" b="1"/>
            </a:lvl1pPr>
            <a:lvl2pPr marL="1087222" lvl="1" indent="-271805" algn="l">
              <a:lnSpc>
                <a:spcPct val="90000"/>
              </a:lnSpc>
              <a:spcBef>
                <a:spcPts val="1638"/>
              </a:spcBef>
              <a:spcAft>
                <a:spcPts val="0"/>
              </a:spcAft>
              <a:buClr>
                <a:schemeClr val="dk1"/>
              </a:buClr>
              <a:buSzPts val="5512"/>
              <a:buNone/>
              <a:defRPr sz="6554" b="1"/>
            </a:lvl2pPr>
            <a:lvl3pPr marL="1630832" lvl="2" indent="-271805" algn="l">
              <a:lnSpc>
                <a:spcPct val="90000"/>
              </a:lnSpc>
              <a:spcBef>
                <a:spcPts val="1638"/>
              </a:spcBef>
              <a:spcAft>
                <a:spcPts val="0"/>
              </a:spcAft>
              <a:buClr>
                <a:schemeClr val="dk1"/>
              </a:buClr>
              <a:buSzPts val="4961"/>
              <a:buNone/>
              <a:defRPr sz="5899" b="1"/>
            </a:lvl3pPr>
            <a:lvl4pPr marL="2174443" lvl="3" indent="-271805" algn="l">
              <a:lnSpc>
                <a:spcPct val="90000"/>
              </a:lnSpc>
              <a:spcBef>
                <a:spcPts val="1638"/>
              </a:spcBef>
              <a:spcAft>
                <a:spcPts val="0"/>
              </a:spcAft>
              <a:buClr>
                <a:schemeClr val="dk1"/>
              </a:buClr>
              <a:buSzPts val="4409"/>
              <a:buNone/>
              <a:defRPr sz="5242" b="1"/>
            </a:lvl4pPr>
            <a:lvl5pPr marL="2718054" lvl="4" indent="-271805" algn="l">
              <a:lnSpc>
                <a:spcPct val="90000"/>
              </a:lnSpc>
              <a:spcBef>
                <a:spcPts val="1638"/>
              </a:spcBef>
              <a:spcAft>
                <a:spcPts val="0"/>
              </a:spcAft>
              <a:buClr>
                <a:schemeClr val="dk1"/>
              </a:buClr>
              <a:buSzPts val="4409"/>
              <a:buNone/>
              <a:defRPr sz="5242" b="1"/>
            </a:lvl5pPr>
            <a:lvl6pPr marL="3261665" lvl="5" indent="-271805" algn="l">
              <a:lnSpc>
                <a:spcPct val="90000"/>
              </a:lnSpc>
              <a:spcBef>
                <a:spcPts val="1638"/>
              </a:spcBef>
              <a:spcAft>
                <a:spcPts val="0"/>
              </a:spcAft>
              <a:buClr>
                <a:schemeClr val="dk1"/>
              </a:buClr>
              <a:buSzPts val="4409"/>
              <a:buNone/>
              <a:defRPr sz="5242" b="1"/>
            </a:lvl6pPr>
            <a:lvl7pPr marL="3805276" lvl="6" indent="-271805" algn="l">
              <a:lnSpc>
                <a:spcPct val="90000"/>
              </a:lnSpc>
              <a:spcBef>
                <a:spcPts val="1638"/>
              </a:spcBef>
              <a:spcAft>
                <a:spcPts val="0"/>
              </a:spcAft>
              <a:buClr>
                <a:schemeClr val="dk1"/>
              </a:buClr>
              <a:buSzPts val="4409"/>
              <a:buNone/>
              <a:defRPr sz="5242" b="1"/>
            </a:lvl7pPr>
            <a:lvl8pPr marL="4348886" lvl="7" indent="-271805" algn="l">
              <a:lnSpc>
                <a:spcPct val="90000"/>
              </a:lnSpc>
              <a:spcBef>
                <a:spcPts val="1638"/>
              </a:spcBef>
              <a:spcAft>
                <a:spcPts val="0"/>
              </a:spcAft>
              <a:buClr>
                <a:schemeClr val="dk1"/>
              </a:buClr>
              <a:buSzPts val="4409"/>
              <a:buNone/>
              <a:defRPr sz="5242" b="1"/>
            </a:lvl8pPr>
            <a:lvl9pPr marL="4892497" lvl="8" indent="-271805" algn="l">
              <a:lnSpc>
                <a:spcPct val="90000"/>
              </a:lnSpc>
              <a:spcBef>
                <a:spcPts val="1638"/>
              </a:spcBef>
              <a:spcAft>
                <a:spcPts val="0"/>
              </a:spcAft>
              <a:buClr>
                <a:schemeClr val="dk1"/>
              </a:buClr>
              <a:buSzPts val="4409"/>
              <a:buNone/>
              <a:defRPr sz="5242" b="1"/>
            </a:lvl9pPr>
          </a:lstStyle>
          <a:p>
            <a:endParaRPr/>
          </a:p>
        </p:txBody>
      </p:sp>
      <p:sp>
        <p:nvSpPr>
          <p:cNvPr id="39" name="Google Shape;39;p7"/>
          <p:cNvSpPr txBox="1">
            <a:spLocks noGrp="1"/>
          </p:cNvSpPr>
          <p:nvPr>
            <p:ph type="body" idx="2"/>
          </p:nvPr>
        </p:nvSpPr>
        <p:spPr>
          <a:xfrm>
            <a:off x="2085369" y="15635266"/>
            <a:ext cx="12807832" cy="22997118"/>
          </a:xfrm>
          <a:prstGeom prst="rect">
            <a:avLst/>
          </a:prstGeom>
          <a:noFill/>
          <a:ln>
            <a:noFill/>
          </a:ln>
        </p:spPr>
        <p:txBody>
          <a:bodyPr spcFirstLastPara="1" wrap="square" lIns="91425" tIns="45700" rIns="91425" bIns="45700" anchor="t" anchorCtr="0">
            <a:normAutofit/>
          </a:bodyPr>
          <a:lstStyle>
            <a:lvl1pPr marL="543611" lvl="0" indent="-407708" algn="l">
              <a:lnSpc>
                <a:spcPct val="90000"/>
              </a:lnSpc>
              <a:spcBef>
                <a:spcPts val="3277"/>
              </a:spcBef>
              <a:spcAft>
                <a:spcPts val="0"/>
              </a:spcAft>
              <a:buClr>
                <a:schemeClr val="dk1"/>
              </a:buClr>
              <a:buSzPts val="1800"/>
              <a:buChar char="•"/>
              <a:defRPr/>
            </a:lvl1pPr>
            <a:lvl2pPr marL="1087222" lvl="1" indent="-407708" algn="l">
              <a:lnSpc>
                <a:spcPct val="90000"/>
              </a:lnSpc>
              <a:spcBef>
                <a:spcPts val="1638"/>
              </a:spcBef>
              <a:spcAft>
                <a:spcPts val="0"/>
              </a:spcAft>
              <a:buClr>
                <a:schemeClr val="dk1"/>
              </a:buClr>
              <a:buSzPts val="1800"/>
              <a:buChar char="•"/>
              <a:defRPr/>
            </a:lvl2pPr>
            <a:lvl3pPr marL="1630832" lvl="2" indent="-407708" algn="l">
              <a:lnSpc>
                <a:spcPct val="90000"/>
              </a:lnSpc>
              <a:spcBef>
                <a:spcPts val="1638"/>
              </a:spcBef>
              <a:spcAft>
                <a:spcPts val="0"/>
              </a:spcAft>
              <a:buClr>
                <a:schemeClr val="dk1"/>
              </a:buClr>
              <a:buSzPts val="1800"/>
              <a:buChar char="•"/>
              <a:defRPr/>
            </a:lvl3pPr>
            <a:lvl4pPr marL="2174443" lvl="3" indent="-407708" algn="l">
              <a:lnSpc>
                <a:spcPct val="90000"/>
              </a:lnSpc>
              <a:spcBef>
                <a:spcPts val="1638"/>
              </a:spcBef>
              <a:spcAft>
                <a:spcPts val="0"/>
              </a:spcAft>
              <a:buClr>
                <a:schemeClr val="dk1"/>
              </a:buClr>
              <a:buSzPts val="1800"/>
              <a:buChar char="•"/>
              <a:defRPr/>
            </a:lvl4pPr>
            <a:lvl5pPr marL="2718054" lvl="4" indent="-407708" algn="l">
              <a:lnSpc>
                <a:spcPct val="90000"/>
              </a:lnSpc>
              <a:spcBef>
                <a:spcPts val="1638"/>
              </a:spcBef>
              <a:spcAft>
                <a:spcPts val="0"/>
              </a:spcAft>
              <a:buClr>
                <a:schemeClr val="dk1"/>
              </a:buClr>
              <a:buSzPts val="1800"/>
              <a:buChar char="•"/>
              <a:defRPr/>
            </a:lvl5pPr>
            <a:lvl6pPr marL="3261665" lvl="5" indent="-407708" algn="l">
              <a:lnSpc>
                <a:spcPct val="90000"/>
              </a:lnSpc>
              <a:spcBef>
                <a:spcPts val="1638"/>
              </a:spcBef>
              <a:spcAft>
                <a:spcPts val="0"/>
              </a:spcAft>
              <a:buClr>
                <a:schemeClr val="dk1"/>
              </a:buClr>
              <a:buSzPts val="1800"/>
              <a:buChar char="•"/>
              <a:defRPr/>
            </a:lvl6pPr>
            <a:lvl7pPr marL="3805276" lvl="6" indent="-407708" algn="l">
              <a:lnSpc>
                <a:spcPct val="90000"/>
              </a:lnSpc>
              <a:spcBef>
                <a:spcPts val="1638"/>
              </a:spcBef>
              <a:spcAft>
                <a:spcPts val="0"/>
              </a:spcAft>
              <a:buClr>
                <a:schemeClr val="dk1"/>
              </a:buClr>
              <a:buSzPts val="1800"/>
              <a:buChar char="•"/>
              <a:defRPr/>
            </a:lvl7pPr>
            <a:lvl8pPr marL="4348886" lvl="7" indent="-407708" algn="l">
              <a:lnSpc>
                <a:spcPct val="90000"/>
              </a:lnSpc>
              <a:spcBef>
                <a:spcPts val="1638"/>
              </a:spcBef>
              <a:spcAft>
                <a:spcPts val="0"/>
              </a:spcAft>
              <a:buClr>
                <a:schemeClr val="dk1"/>
              </a:buClr>
              <a:buSzPts val="1800"/>
              <a:buChar char="•"/>
              <a:defRPr/>
            </a:lvl8pPr>
            <a:lvl9pPr marL="4892497" lvl="8" indent="-407708" algn="l">
              <a:lnSpc>
                <a:spcPct val="90000"/>
              </a:lnSpc>
              <a:spcBef>
                <a:spcPts val="1638"/>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15326830" y="10492869"/>
            <a:ext cx="12870909" cy="5142394"/>
          </a:xfrm>
          <a:prstGeom prst="rect">
            <a:avLst/>
          </a:prstGeom>
          <a:noFill/>
          <a:ln>
            <a:noFill/>
          </a:ln>
        </p:spPr>
        <p:txBody>
          <a:bodyPr spcFirstLastPara="1" wrap="square" lIns="91425" tIns="45700" rIns="91425" bIns="45700" anchor="b" anchorCtr="0">
            <a:normAutofit/>
          </a:bodyPr>
          <a:lstStyle>
            <a:lvl1pPr marL="543611" lvl="0" indent="-271805" algn="l">
              <a:lnSpc>
                <a:spcPct val="90000"/>
              </a:lnSpc>
              <a:spcBef>
                <a:spcPts val="3277"/>
              </a:spcBef>
              <a:spcAft>
                <a:spcPts val="0"/>
              </a:spcAft>
              <a:buClr>
                <a:schemeClr val="dk1"/>
              </a:buClr>
              <a:buSzPts val="6614"/>
              <a:buNone/>
              <a:defRPr sz="7864" b="1"/>
            </a:lvl1pPr>
            <a:lvl2pPr marL="1087222" lvl="1" indent="-271805" algn="l">
              <a:lnSpc>
                <a:spcPct val="90000"/>
              </a:lnSpc>
              <a:spcBef>
                <a:spcPts val="1638"/>
              </a:spcBef>
              <a:spcAft>
                <a:spcPts val="0"/>
              </a:spcAft>
              <a:buClr>
                <a:schemeClr val="dk1"/>
              </a:buClr>
              <a:buSzPts val="5512"/>
              <a:buNone/>
              <a:defRPr sz="6554" b="1"/>
            </a:lvl2pPr>
            <a:lvl3pPr marL="1630832" lvl="2" indent="-271805" algn="l">
              <a:lnSpc>
                <a:spcPct val="90000"/>
              </a:lnSpc>
              <a:spcBef>
                <a:spcPts val="1638"/>
              </a:spcBef>
              <a:spcAft>
                <a:spcPts val="0"/>
              </a:spcAft>
              <a:buClr>
                <a:schemeClr val="dk1"/>
              </a:buClr>
              <a:buSzPts val="4961"/>
              <a:buNone/>
              <a:defRPr sz="5899" b="1"/>
            </a:lvl3pPr>
            <a:lvl4pPr marL="2174443" lvl="3" indent="-271805" algn="l">
              <a:lnSpc>
                <a:spcPct val="90000"/>
              </a:lnSpc>
              <a:spcBef>
                <a:spcPts val="1638"/>
              </a:spcBef>
              <a:spcAft>
                <a:spcPts val="0"/>
              </a:spcAft>
              <a:buClr>
                <a:schemeClr val="dk1"/>
              </a:buClr>
              <a:buSzPts val="4409"/>
              <a:buNone/>
              <a:defRPr sz="5242" b="1"/>
            </a:lvl4pPr>
            <a:lvl5pPr marL="2718054" lvl="4" indent="-271805" algn="l">
              <a:lnSpc>
                <a:spcPct val="90000"/>
              </a:lnSpc>
              <a:spcBef>
                <a:spcPts val="1638"/>
              </a:spcBef>
              <a:spcAft>
                <a:spcPts val="0"/>
              </a:spcAft>
              <a:buClr>
                <a:schemeClr val="dk1"/>
              </a:buClr>
              <a:buSzPts val="4409"/>
              <a:buNone/>
              <a:defRPr sz="5242" b="1"/>
            </a:lvl5pPr>
            <a:lvl6pPr marL="3261665" lvl="5" indent="-271805" algn="l">
              <a:lnSpc>
                <a:spcPct val="90000"/>
              </a:lnSpc>
              <a:spcBef>
                <a:spcPts val="1638"/>
              </a:spcBef>
              <a:spcAft>
                <a:spcPts val="0"/>
              </a:spcAft>
              <a:buClr>
                <a:schemeClr val="dk1"/>
              </a:buClr>
              <a:buSzPts val="4409"/>
              <a:buNone/>
              <a:defRPr sz="5242" b="1"/>
            </a:lvl6pPr>
            <a:lvl7pPr marL="3805276" lvl="6" indent="-271805" algn="l">
              <a:lnSpc>
                <a:spcPct val="90000"/>
              </a:lnSpc>
              <a:spcBef>
                <a:spcPts val="1638"/>
              </a:spcBef>
              <a:spcAft>
                <a:spcPts val="0"/>
              </a:spcAft>
              <a:buClr>
                <a:schemeClr val="dk1"/>
              </a:buClr>
              <a:buSzPts val="4409"/>
              <a:buNone/>
              <a:defRPr sz="5242" b="1"/>
            </a:lvl7pPr>
            <a:lvl8pPr marL="4348886" lvl="7" indent="-271805" algn="l">
              <a:lnSpc>
                <a:spcPct val="90000"/>
              </a:lnSpc>
              <a:spcBef>
                <a:spcPts val="1638"/>
              </a:spcBef>
              <a:spcAft>
                <a:spcPts val="0"/>
              </a:spcAft>
              <a:buClr>
                <a:schemeClr val="dk1"/>
              </a:buClr>
              <a:buSzPts val="4409"/>
              <a:buNone/>
              <a:defRPr sz="5242" b="1"/>
            </a:lvl8pPr>
            <a:lvl9pPr marL="4892497" lvl="8" indent="-271805" algn="l">
              <a:lnSpc>
                <a:spcPct val="90000"/>
              </a:lnSpc>
              <a:spcBef>
                <a:spcPts val="1638"/>
              </a:spcBef>
              <a:spcAft>
                <a:spcPts val="0"/>
              </a:spcAft>
              <a:buClr>
                <a:schemeClr val="dk1"/>
              </a:buClr>
              <a:buSzPts val="4409"/>
              <a:buNone/>
              <a:defRPr sz="5242" b="1"/>
            </a:lvl9pPr>
          </a:lstStyle>
          <a:p>
            <a:endParaRPr/>
          </a:p>
        </p:txBody>
      </p:sp>
      <p:sp>
        <p:nvSpPr>
          <p:cNvPr id="41" name="Google Shape;41;p7"/>
          <p:cNvSpPr txBox="1">
            <a:spLocks noGrp="1"/>
          </p:cNvSpPr>
          <p:nvPr>
            <p:ph type="body" idx="4"/>
          </p:nvPr>
        </p:nvSpPr>
        <p:spPr>
          <a:xfrm>
            <a:off x="15326830" y="15635266"/>
            <a:ext cx="12870909" cy="22997118"/>
          </a:xfrm>
          <a:prstGeom prst="rect">
            <a:avLst/>
          </a:prstGeom>
          <a:noFill/>
          <a:ln>
            <a:noFill/>
          </a:ln>
        </p:spPr>
        <p:txBody>
          <a:bodyPr spcFirstLastPara="1" wrap="square" lIns="91425" tIns="45700" rIns="91425" bIns="45700" anchor="t" anchorCtr="0">
            <a:normAutofit/>
          </a:bodyPr>
          <a:lstStyle>
            <a:lvl1pPr marL="543611" lvl="0" indent="-407708" algn="l">
              <a:lnSpc>
                <a:spcPct val="90000"/>
              </a:lnSpc>
              <a:spcBef>
                <a:spcPts val="3277"/>
              </a:spcBef>
              <a:spcAft>
                <a:spcPts val="0"/>
              </a:spcAft>
              <a:buClr>
                <a:schemeClr val="dk1"/>
              </a:buClr>
              <a:buSzPts val="1800"/>
              <a:buChar char="•"/>
              <a:defRPr/>
            </a:lvl1pPr>
            <a:lvl2pPr marL="1087222" lvl="1" indent="-407708" algn="l">
              <a:lnSpc>
                <a:spcPct val="90000"/>
              </a:lnSpc>
              <a:spcBef>
                <a:spcPts val="1638"/>
              </a:spcBef>
              <a:spcAft>
                <a:spcPts val="0"/>
              </a:spcAft>
              <a:buClr>
                <a:schemeClr val="dk1"/>
              </a:buClr>
              <a:buSzPts val="1800"/>
              <a:buChar char="•"/>
              <a:defRPr/>
            </a:lvl2pPr>
            <a:lvl3pPr marL="1630832" lvl="2" indent="-407708" algn="l">
              <a:lnSpc>
                <a:spcPct val="90000"/>
              </a:lnSpc>
              <a:spcBef>
                <a:spcPts val="1638"/>
              </a:spcBef>
              <a:spcAft>
                <a:spcPts val="0"/>
              </a:spcAft>
              <a:buClr>
                <a:schemeClr val="dk1"/>
              </a:buClr>
              <a:buSzPts val="1800"/>
              <a:buChar char="•"/>
              <a:defRPr/>
            </a:lvl3pPr>
            <a:lvl4pPr marL="2174443" lvl="3" indent="-407708" algn="l">
              <a:lnSpc>
                <a:spcPct val="90000"/>
              </a:lnSpc>
              <a:spcBef>
                <a:spcPts val="1638"/>
              </a:spcBef>
              <a:spcAft>
                <a:spcPts val="0"/>
              </a:spcAft>
              <a:buClr>
                <a:schemeClr val="dk1"/>
              </a:buClr>
              <a:buSzPts val="1800"/>
              <a:buChar char="•"/>
              <a:defRPr/>
            </a:lvl4pPr>
            <a:lvl5pPr marL="2718054" lvl="4" indent="-407708" algn="l">
              <a:lnSpc>
                <a:spcPct val="90000"/>
              </a:lnSpc>
              <a:spcBef>
                <a:spcPts val="1638"/>
              </a:spcBef>
              <a:spcAft>
                <a:spcPts val="0"/>
              </a:spcAft>
              <a:buClr>
                <a:schemeClr val="dk1"/>
              </a:buClr>
              <a:buSzPts val="1800"/>
              <a:buChar char="•"/>
              <a:defRPr/>
            </a:lvl5pPr>
            <a:lvl6pPr marL="3261665" lvl="5" indent="-407708" algn="l">
              <a:lnSpc>
                <a:spcPct val="90000"/>
              </a:lnSpc>
              <a:spcBef>
                <a:spcPts val="1638"/>
              </a:spcBef>
              <a:spcAft>
                <a:spcPts val="0"/>
              </a:spcAft>
              <a:buClr>
                <a:schemeClr val="dk1"/>
              </a:buClr>
              <a:buSzPts val="1800"/>
              <a:buChar char="•"/>
              <a:defRPr/>
            </a:lvl6pPr>
            <a:lvl7pPr marL="3805276" lvl="6" indent="-407708" algn="l">
              <a:lnSpc>
                <a:spcPct val="90000"/>
              </a:lnSpc>
              <a:spcBef>
                <a:spcPts val="1638"/>
              </a:spcBef>
              <a:spcAft>
                <a:spcPts val="0"/>
              </a:spcAft>
              <a:buClr>
                <a:schemeClr val="dk1"/>
              </a:buClr>
              <a:buSzPts val="1800"/>
              <a:buChar char="•"/>
              <a:defRPr/>
            </a:lvl7pPr>
            <a:lvl8pPr marL="4348886" lvl="7" indent="-407708" algn="l">
              <a:lnSpc>
                <a:spcPct val="90000"/>
              </a:lnSpc>
              <a:spcBef>
                <a:spcPts val="1638"/>
              </a:spcBef>
              <a:spcAft>
                <a:spcPts val="0"/>
              </a:spcAft>
              <a:buClr>
                <a:schemeClr val="dk1"/>
              </a:buClr>
              <a:buSzPts val="1800"/>
              <a:buChar char="•"/>
              <a:defRPr/>
            </a:lvl8pPr>
            <a:lvl9pPr marL="4892497" lvl="8" indent="-407708" algn="l">
              <a:lnSpc>
                <a:spcPct val="90000"/>
              </a:lnSpc>
              <a:spcBef>
                <a:spcPts val="1638"/>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081423" y="2278916"/>
            <a:ext cx="26112371" cy="827341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085364" y="2853585"/>
            <a:ext cx="9764544" cy="998754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819"/>
              <a:buFont typeface="Arial"/>
              <a:buNone/>
              <a:defRPr sz="1048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2870911" y="6162961"/>
            <a:ext cx="15326826" cy="30418415"/>
          </a:xfrm>
          <a:prstGeom prst="rect">
            <a:avLst/>
          </a:prstGeom>
          <a:noFill/>
          <a:ln>
            <a:noFill/>
          </a:ln>
        </p:spPr>
        <p:txBody>
          <a:bodyPr spcFirstLastPara="1" wrap="square" lIns="91425" tIns="45700" rIns="91425" bIns="45700" anchor="t" anchorCtr="0">
            <a:normAutofit/>
          </a:bodyPr>
          <a:lstStyle>
            <a:lvl1pPr marL="543611" lvl="0" indent="-937653" algn="l">
              <a:lnSpc>
                <a:spcPct val="90000"/>
              </a:lnSpc>
              <a:spcBef>
                <a:spcPts val="3277"/>
              </a:spcBef>
              <a:spcAft>
                <a:spcPts val="0"/>
              </a:spcAft>
              <a:buClr>
                <a:schemeClr val="dk1"/>
              </a:buClr>
              <a:buSzPts val="8819"/>
              <a:buChar char="•"/>
              <a:defRPr sz="10486"/>
            </a:lvl1pPr>
            <a:lvl2pPr marL="1087222" lvl="1" indent="-854450" algn="l">
              <a:lnSpc>
                <a:spcPct val="90000"/>
              </a:lnSpc>
              <a:spcBef>
                <a:spcPts val="1638"/>
              </a:spcBef>
              <a:spcAft>
                <a:spcPts val="0"/>
              </a:spcAft>
              <a:buClr>
                <a:schemeClr val="dk1"/>
              </a:buClr>
              <a:buSzPts val="7717"/>
              <a:buChar char="•"/>
              <a:defRPr sz="9176"/>
            </a:lvl2pPr>
            <a:lvl3pPr marL="1630832" lvl="2" indent="-771172" algn="l">
              <a:lnSpc>
                <a:spcPct val="90000"/>
              </a:lnSpc>
              <a:spcBef>
                <a:spcPts val="1638"/>
              </a:spcBef>
              <a:spcAft>
                <a:spcPts val="0"/>
              </a:spcAft>
              <a:buClr>
                <a:schemeClr val="dk1"/>
              </a:buClr>
              <a:buSzPts val="6614"/>
              <a:buChar char="•"/>
              <a:defRPr sz="7864"/>
            </a:lvl3pPr>
            <a:lvl4pPr marL="2174443" lvl="3" indent="-687970" algn="l">
              <a:lnSpc>
                <a:spcPct val="90000"/>
              </a:lnSpc>
              <a:spcBef>
                <a:spcPts val="1638"/>
              </a:spcBef>
              <a:spcAft>
                <a:spcPts val="0"/>
              </a:spcAft>
              <a:buClr>
                <a:schemeClr val="dk1"/>
              </a:buClr>
              <a:buSzPts val="5512"/>
              <a:buChar char="•"/>
              <a:defRPr sz="6554"/>
            </a:lvl4pPr>
            <a:lvl5pPr marL="2718054" lvl="4" indent="-687970" algn="l">
              <a:lnSpc>
                <a:spcPct val="90000"/>
              </a:lnSpc>
              <a:spcBef>
                <a:spcPts val="1638"/>
              </a:spcBef>
              <a:spcAft>
                <a:spcPts val="0"/>
              </a:spcAft>
              <a:buClr>
                <a:schemeClr val="dk1"/>
              </a:buClr>
              <a:buSzPts val="5512"/>
              <a:buChar char="•"/>
              <a:defRPr sz="6554"/>
            </a:lvl5pPr>
            <a:lvl6pPr marL="3261665" lvl="5" indent="-687970" algn="l">
              <a:lnSpc>
                <a:spcPct val="90000"/>
              </a:lnSpc>
              <a:spcBef>
                <a:spcPts val="1638"/>
              </a:spcBef>
              <a:spcAft>
                <a:spcPts val="0"/>
              </a:spcAft>
              <a:buClr>
                <a:schemeClr val="dk1"/>
              </a:buClr>
              <a:buSzPts val="5512"/>
              <a:buChar char="•"/>
              <a:defRPr sz="6554"/>
            </a:lvl6pPr>
            <a:lvl7pPr marL="3805276" lvl="6" indent="-687970" algn="l">
              <a:lnSpc>
                <a:spcPct val="90000"/>
              </a:lnSpc>
              <a:spcBef>
                <a:spcPts val="1638"/>
              </a:spcBef>
              <a:spcAft>
                <a:spcPts val="0"/>
              </a:spcAft>
              <a:buClr>
                <a:schemeClr val="dk1"/>
              </a:buClr>
              <a:buSzPts val="5512"/>
              <a:buChar char="•"/>
              <a:defRPr sz="6554"/>
            </a:lvl7pPr>
            <a:lvl8pPr marL="4348886" lvl="7" indent="-687970" algn="l">
              <a:lnSpc>
                <a:spcPct val="90000"/>
              </a:lnSpc>
              <a:spcBef>
                <a:spcPts val="1638"/>
              </a:spcBef>
              <a:spcAft>
                <a:spcPts val="0"/>
              </a:spcAft>
              <a:buClr>
                <a:schemeClr val="dk1"/>
              </a:buClr>
              <a:buSzPts val="5512"/>
              <a:buChar char="•"/>
              <a:defRPr sz="6554"/>
            </a:lvl8pPr>
            <a:lvl9pPr marL="4892497" lvl="8" indent="-687970" algn="l">
              <a:lnSpc>
                <a:spcPct val="90000"/>
              </a:lnSpc>
              <a:spcBef>
                <a:spcPts val="1638"/>
              </a:spcBef>
              <a:spcAft>
                <a:spcPts val="0"/>
              </a:spcAft>
              <a:buClr>
                <a:schemeClr val="dk1"/>
              </a:buClr>
              <a:buSzPts val="5512"/>
              <a:buChar char="•"/>
              <a:defRPr sz="6554"/>
            </a:lvl9pPr>
          </a:lstStyle>
          <a:p>
            <a:endParaRPr/>
          </a:p>
        </p:txBody>
      </p:sp>
      <p:sp>
        <p:nvSpPr>
          <p:cNvPr id="57" name="Google Shape;57;p10"/>
          <p:cNvSpPr txBox="1">
            <a:spLocks noGrp="1"/>
          </p:cNvSpPr>
          <p:nvPr>
            <p:ph type="body" idx="2"/>
          </p:nvPr>
        </p:nvSpPr>
        <p:spPr>
          <a:xfrm>
            <a:off x="2085364" y="12841131"/>
            <a:ext cx="9764544" cy="23789781"/>
          </a:xfrm>
          <a:prstGeom prst="rect">
            <a:avLst/>
          </a:prstGeom>
          <a:noFill/>
          <a:ln>
            <a:noFill/>
          </a:ln>
        </p:spPr>
        <p:txBody>
          <a:bodyPr spcFirstLastPara="1" wrap="square" lIns="91425" tIns="45700" rIns="91425" bIns="45700" anchor="t" anchorCtr="0">
            <a:normAutofit/>
          </a:bodyPr>
          <a:lstStyle>
            <a:lvl1pPr marL="543611" lvl="0" indent="-271805" algn="l">
              <a:lnSpc>
                <a:spcPct val="90000"/>
              </a:lnSpc>
              <a:spcBef>
                <a:spcPts val="3277"/>
              </a:spcBef>
              <a:spcAft>
                <a:spcPts val="0"/>
              </a:spcAft>
              <a:buClr>
                <a:schemeClr val="dk1"/>
              </a:buClr>
              <a:buSzPts val="4409"/>
              <a:buNone/>
              <a:defRPr sz="5242"/>
            </a:lvl1pPr>
            <a:lvl2pPr marL="1087222" lvl="1" indent="-271805" algn="l">
              <a:lnSpc>
                <a:spcPct val="90000"/>
              </a:lnSpc>
              <a:spcBef>
                <a:spcPts val="1638"/>
              </a:spcBef>
              <a:spcAft>
                <a:spcPts val="0"/>
              </a:spcAft>
              <a:buClr>
                <a:schemeClr val="dk1"/>
              </a:buClr>
              <a:buSzPts val="3858"/>
              <a:buNone/>
              <a:defRPr sz="4587"/>
            </a:lvl2pPr>
            <a:lvl3pPr marL="1630832" lvl="2" indent="-271805" algn="l">
              <a:lnSpc>
                <a:spcPct val="90000"/>
              </a:lnSpc>
              <a:spcBef>
                <a:spcPts val="1638"/>
              </a:spcBef>
              <a:spcAft>
                <a:spcPts val="0"/>
              </a:spcAft>
              <a:buClr>
                <a:schemeClr val="dk1"/>
              </a:buClr>
              <a:buSzPts val="3307"/>
              <a:buNone/>
              <a:defRPr sz="3932"/>
            </a:lvl3pPr>
            <a:lvl4pPr marL="2174443" lvl="3" indent="-271805" algn="l">
              <a:lnSpc>
                <a:spcPct val="90000"/>
              </a:lnSpc>
              <a:spcBef>
                <a:spcPts val="1638"/>
              </a:spcBef>
              <a:spcAft>
                <a:spcPts val="0"/>
              </a:spcAft>
              <a:buClr>
                <a:schemeClr val="dk1"/>
              </a:buClr>
              <a:buSzPts val="2756"/>
              <a:buNone/>
              <a:defRPr sz="3277"/>
            </a:lvl4pPr>
            <a:lvl5pPr marL="2718054" lvl="4" indent="-271805" algn="l">
              <a:lnSpc>
                <a:spcPct val="90000"/>
              </a:lnSpc>
              <a:spcBef>
                <a:spcPts val="1638"/>
              </a:spcBef>
              <a:spcAft>
                <a:spcPts val="0"/>
              </a:spcAft>
              <a:buClr>
                <a:schemeClr val="dk1"/>
              </a:buClr>
              <a:buSzPts val="2756"/>
              <a:buNone/>
              <a:defRPr sz="3277"/>
            </a:lvl5pPr>
            <a:lvl6pPr marL="3261665" lvl="5" indent="-271805" algn="l">
              <a:lnSpc>
                <a:spcPct val="90000"/>
              </a:lnSpc>
              <a:spcBef>
                <a:spcPts val="1638"/>
              </a:spcBef>
              <a:spcAft>
                <a:spcPts val="0"/>
              </a:spcAft>
              <a:buClr>
                <a:schemeClr val="dk1"/>
              </a:buClr>
              <a:buSzPts val="2756"/>
              <a:buNone/>
              <a:defRPr sz="3277"/>
            </a:lvl6pPr>
            <a:lvl7pPr marL="3805276" lvl="6" indent="-271805" algn="l">
              <a:lnSpc>
                <a:spcPct val="90000"/>
              </a:lnSpc>
              <a:spcBef>
                <a:spcPts val="1638"/>
              </a:spcBef>
              <a:spcAft>
                <a:spcPts val="0"/>
              </a:spcAft>
              <a:buClr>
                <a:schemeClr val="dk1"/>
              </a:buClr>
              <a:buSzPts val="2756"/>
              <a:buNone/>
              <a:defRPr sz="3277"/>
            </a:lvl7pPr>
            <a:lvl8pPr marL="4348886" lvl="7" indent="-271805" algn="l">
              <a:lnSpc>
                <a:spcPct val="90000"/>
              </a:lnSpc>
              <a:spcBef>
                <a:spcPts val="1638"/>
              </a:spcBef>
              <a:spcAft>
                <a:spcPts val="0"/>
              </a:spcAft>
              <a:buClr>
                <a:schemeClr val="dk1"/>
              </a:buClr>
              <a:buSzPts val="2756"/>
              <a:buNone/>
              <a:defRPr sz="3277"/>
            </a:lvl8pPr>
            <a:lvl9pPr marL="4892497" lvl="8" indent="-271805" algn="l">
              <a:lnSpc>
                <a:spcPct val="90000"/>
              </a:lnSpc>
              <a:spcBef>
                <a:spcPts val="1638"/>
              </a:spcBef>
              <a:spcAft>
                <a:spcPts val="0"/>
              </a:spcAft>
              <a:buClr>
                <a:schemeClr val="dk1"/>
              </a:buClr>
              <a:buSzPts val="2756"/>
              <a:buNone/>
              <a:defRPr sz="3277"/>
            </a:lvl9pPr>
          </a:lstStyle>
          <a:p>
            <a:endParaRPr/>
          </a:p>
        </p:txBody>
      </p:sp>
      <p:sp>
        <p:nvSpPr>
          <p:cNvPr id="58" name="Google Shape;58;p10"/>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2085364" y="2853585"/>
            <a:ext cx="9764544" cy="998754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819"/>
              <a:buFont typeface="Arial"/>
              <a:buNone/>
              <a:defRPr sz="10486"/>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1"/>
          <p:cNvSpPr>
            <a:spLocks noGrp="1"/>
          </p:cNvSpPr>
          <p:nvPr>
            <p:ph type="pic" idx="2"/>
          </p:nvPr>
        </p:nvSpPr>
        <p:spPr>
          <a:xfrm>
            <a:off x="12870911" y="6162961"/>
            <a:ext cx="15326826" cy="30418415"/>
          </a:xfrm>
          <a:prstGeom prst="rect">
            <a:avLst/>
          </a:prstGeom>
          <a:noFill/>
          <a:ln>
            <a:noFill/>
          </a:ln>
        </p:spPr>
      </p:sp>
      <p:sp>
        <p:nvSpPr>
          <p:cNvPr id="64" name="Google Shape;64;p11"/>
          <p:cNvSpPr txBox="1">
            <a:spLocks noGrp="1"/>
          </p:cNvSpPr>
          <p:nvPr>
            <p:ph type="body" idx="1"/>
          </p:nvPr>
        </p:nvSpPr>
        <p:spPr>
          <a:xfrm>
            <a:off x="2085364" y="12841131"/>
            <a:ext cx="9764544" cy="23789781"/>
          </a:xfrm>
          <a:prstGeom prst="rect">
            <a:avLst/>
          </a:prstGeom>
          <a:noFill/>
          <a:ln>
            <a:noFill/>
          </a:ln>
        </p:spPr>
        <p:txBody>
          <a:bodyPr spcFirstLastPara="1" wrap="square" lIns="91425" tIns="45700" rIns="91425" bIns="45700" anchor="t" anchorCtr="0">
            <a:normAutofit/>
          </a:bodyPr>
          <a:lstStyle>
            <a:lvl1pPr marL="543611" lvl="0" indent="-271805" algn="l">
              <a:lnSpc>
                <a:spcPct val="90000"/>
              </a:lnSpc>
              <a:spcBef>
                <a:spcPts val="3277"/>
              </a:spcBef>
              <a:spcAft>
                <a:spcPts val="0"/>
              </a:spcAft>
              <a:buClr>
                <a:schemeClr val="dk1"/>
              </a:buClr>
              <a:buSzPts val="4409"/>
              <a:buNone/>
              <a:defRPr sz="5242"/>
            </a:lvl1pPr>
            <a:lvl2pPr marL="1087222" lvl="1" indent="-271805" algn="l">
              <a:lnSpc>
                <a:spcPct val="90000"/>
              </a:lnSpc>
              <a:spcBef>
                <a:spcPts val="1638"/>
              </a:spcBef>
              <a:spcAft>
                <a:spcPts val="0"/>
              </a:spcAft>
              <a:buClr>
                <a:schemeClr val="dk1"/>
              </a:buClr>
              <a:buSzPts val="3858"/>
              <a:buNone/>
              <a:defRPr sz="4587"/>
            </a:lvl2pPr>
            <a:lvl3pPr marL="1630832" lvl="2" indent="-271805" algn="l">
              <a:lnSpc>
                <a:spcPct val="90000"/>
              </a:lnSpc>
              <a:spcBef>
                <a:spcPts val="1638"/>
              </a:spcBef>
              <a:spcAft>
                <a:spcPts val="0"/>
              </a:spcAft>
              <a:buClr>
                <a:schemeClr val="dk1"/>
              </a:buClr>
              <a:buSzPts val="3307"/>
              <a:buNone/>
              <a:defRPr sz="3932"/>
            </a:lvl3pPr>
            <a:lvl4pPr marL="2174443" lvl="3" indent="-271805" algn="l">
              <a:lnSpc>
                <a:spcPct val="90000"/>
              </a:lnSpc>
              <a:spcBef>
                <a:spcPts val="1638"/>
              </a:spcBef>
              <a:spcAft>
                <a:spcPts val="0"/>
              </a:spcAft>
              <a:buClr>
                <a:schemeClr val="dk1"/>
              </a:buClr>
              <a:buSzPts val="2756"/>
              <a:buNone/>
              <a:defRPr sz="3277"/>
            </a:lvl4pPr>
            <a:lvl5pPr marL="2718054" lvl="4" indent="-271805" algn="l">
              <a:lnSpc>
                <a:spcPct val="90000"/>
              </a:lnSpc>
              <a:spcBef>
                <a:spcPts val="1638"/>
              </a:spcBef>
              <a:spcAft>
                <a:spcPts val="0"/>
              </a:spcAft>
              <a:buClr>
                <a:schemeClr val="dk1"/>
              </a:buClr>
              <a:buSzPts val="2756"/>
              <a:buNone/>
              <a:defRPr sz="3277"/>
            </a:lvl5pPr>
            <a:lvl6pPr marL="3261665" lvl="5" indent="-271805" algn="l">
              <a:lnSpc>
                <a:spcPct val="90000"/>
              </a:lnSpc>
              <a:spcBef>
                <a:spcPts val="1638"/>
              </a:spcBef>
              <a:spcAft>
                <a:spcPts val="0"/>
              </a:spcAft>
              <a:buClr>
                <a:schemeClr val="dk1"/>
              </a:buClr>
              <a:buSzPts val="2756"/>
              <a:buNone/>
              <a:defRPr sz="3277"/>
            </a:lvl6pPr>
            <a:lvl7pPr marL="3805276" lvl="6" indent="-271805" algn="l">
              <a:lnSpc>
                <a:spcPct val="90000"/>
              </a:lnSpc>
              <a:spcBef>
                <a:spcPts val="1638"/>
              </a:spcBef>
              <a:spcAft>
                <a:spcPts val="0"/>
              </a:spcAft>
              <a:buClr>
                <a:schemeClr val="dk1"/>
              </a:buClr>
              <a:buSzPts val="2756"/>
              <a:buNone/>
              <a:defRPr sz="3277"/>
            </a:lvl7pPr>
            <a:lvl8pPr marL="4348886" lvl="7" indent="-271805" algn="l">
              <a:lnSpc>
                <a:spcPct val="90000"/>
              </a:lnSpc>
              <a:spcBef>
                <a:spcPts val="1638"/>
              </a:spcBef>
              <a:spcAft>
                <a:spcPts val="0"/>
              </a:spcAft>
              <a:buClr>
                <a:schemeClr val="dk1"/>
              </a:buClr>
              <a:buSzPts val="2756"/>
              <a:buNone/>
              <a:defRPr sz="3277"/>
            </a:lvl8pPr>
            <a:lvl9pPr marL="4892497" lvl="8" indent="-271805" algn="l">
              <a:lnSpc>
                <a:spcPct val="90000"/>
              </a:lnSpc>
              <a:spcBef>
                <a:spcPts val="1638"/>
              </a:spcBef>
              <a:spcAft>
                <a:spcPts val="0"/>
              </a:spcAft>
              <a:buClr>
                <a:schemeClr val="dk1"/>
              </a:buClr>
              <a:buSzPts val="2756"/>
              <a:buNone/>
              <a:defRPr sz="3277"/>
            </a:lvl9pPr>
          </a:lstStyle>
          <a:p>
            <a:endParaRPr/>
          </a:p>
        </p:txBody>
      </p:sp>
      <p:sp>
        <p:nvSpPr>
          <p:cNvPr id="65" name="Google Shape;65;p11"/>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081423" y="2278916"/>
            <a:ext cx="26112371" cy="827341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12126"/>
              <a:buFont typeface="Arial"/>
              <a:buNone/>
              <a:defRPr sz="12126"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2081423" y="11394523"/>
            <a:ext cx="26112371" cy="27158594"/>
          </a:xfrm>
          <a:prstGeom prst="rect">
            <a:avLst/>
          </a:prstGeom>
          <a:noFill/>
          <a:ln>
            <a:noFill/>
          </a:ln>
        </p:spPr>
        <p:txBody>
          <a:bodyPr spcFirstLastPara="1" wrap="square" lIns="91425" tIns="45700" rIns="91425" bIns="45700" anchor="t" anchorCtr="0">
            <a:normAutofit/>
          </a:bodyPr>
          <a:lstStyle>
            <a:lvl1pPr marL="457200" marR="0" lvl="0" indent="-718629" algn="l" rtl="0">
              <a:lnSpc>
                <a:spcPct val="90000"/>
              </a:lnSpc>
              <a:spcBef>
                <a:spcPts val="2756"/>
              </a:spcBef>
              <a:spcAft>
                <a:spcPts val="0"/>
              </a:spcAft>
              <a:buClr>
                <a:schemeClr val="dk1"/>
              </a:buClr>
              <a:buSzPts val="7717"/>
              <a:buFont typeface="Arial"/>
              <a:buChar char="•"/>
              <a:defRPr sz="7717" b="0" i="0" u="none" strike="noStrike" cap="none">
                <a:solidFill>
                  <a:schemeClr val="dk1"/>
                </a:solidFill>
                <a:latin typeface="Arial"/>
                <a:ea typeface="Arial"/>
                <a:cs typeface="Arial"/>
                <a:sym typeface="Arial"/>
              </a:defRPr>
            </a:lvl1pPr>
            <a:lvl2pPr marL="914400" marR="0" lvl="1" indent="-648589" algn="l" rtl="0">
              <a:lnSpc>
                <a:spcPct val="90000"/>
              </a:lnSpc>
              <a:spcBef>
                <a:spcPts val="1378"/>
              </a:spcBef>
              <a:spcAft>
                <a:spcPts val="0"/>
              </a:spcAft>
              <a:buClr>
                <a:schemeClr val="dk1"/>
              </a:buClr>
              <a:buSzPts val="6614"/>
              <a:buFont typeface="Arial"/>
              <a:buChar char="•"/>
              <a:defRPr sz="6614" b="0" i="0" u="none" strike="noStrike" cap="none">
                <a:solidFill>
                  <a:schemeClr val="dk1"/>
                </a:solidFill>
                <a:latin typeface="Arial"/>
                <a:ea typeface="Arial"/>
                <a:cs typeface="Arial"/>
                <a:sym typeface="Arial"/>
              </a:defRPr>
            </a:lvl2pPr>
            <a:lvl3pPr marL="1371600" marR="0" lvl="2" indent="-578612" algn="l" rtl="0">
              <a:lnSpc>
                <a:spcPct val="90000"/>
              </a:lnSpc>
              <a:spcBef>
                <a:spcPts val="1378"/>
              </a:spcBef>
              <a:spcAft>
                <a:spcPts val="0"/>
              </a:spcAft>
              <a:buClr>
                <a:schemeClr val="dk1"/>
              </a:buClr>
              <a:buSzPts val="5512"/>
              <a:buFont typeface="Arial"/>
              <a:buChar char="•"/>
              <a:defRPr sz="5512" b="0" i="0" u="none" strike="noStrike" cap="none">
                <a:solidFill>
                  <a:schemeClr val="dk1"/>
                </a:solidFill>
                <a:latin typeface="Arial"/>
                <a:ea typeface="Arial"/>
                <a:cs typeface="Arial"/>
                <a:sym typeface="Arial"/>
              </a:defRPr>
            </a:lvl3pPr>
            <a:lvl4pPr marL="1828800" marR="0" lvl="3" indent="-543623" algn="l" rtl="0">
              <a:lnSpc>
                <a:spcPct val="90000"/>
              </a:lnSpc>
              <a:spcBef>
                <a:spcPts val="1378"/>
              </a:spcBef>
              <a:spcAft>
                <a:spcPts val="0"/>
              </a:spcAft>
              <a:buClr>
                <a:schemeClr val="dk1"/>
              </a:buClr>
              <a:buSzPts val="4961"/>
              <a:buFont typeface="Arial"/>
              <a:buChar char="•"/>
              <a:defRPr sz="4961" b="0" i="0" u="none" strike="noStrike" cap="none">
                <a:solidFill>
                  <a:schemeClr val="dk1"/>
                </a:solidFill>
                <a:latin typeface="Arial"/>
                <a:ea typeface="Arial"/>
                <a:cs typeface="Arial"/>
                <a:sym typeface="Arial"/>
              </a:defRPr>
            </a:lvl4pPr>
            <a:lvl5pPr marL="2286000" marR="0" lvl="4" indent="-543623" algn="l" rtl="0">
              <a:lnSpc>
                <a:spcPct val="90000"/>
              </a:lnSpc>
              <a:spcBef>
                <a:spcPts val="1378"/>
              </a:spcBef>
              <a:spcAft>
                <a:spcPts val="0"/>
              </a:spcAft>
              <a:buClr>
                <a:schemeClr val="dk1"/>
              </a:buClr>
              <a:buSzPts val="4961"/>
              <a:buFont typeface="Arial"/>
              <a:buChar char="•"/>
              <a:defRPr sz="4961" b="0" i="0" u="none" strike="noStrike" cap="none">
                <a:solidFill>
                  <a:schemeClr val="dk1"/>
                </a:solidFill>
                <a:latin typeface="Arial"/>
                <a:ea typeface="Arial"/>
                <a:cs typeface="Arial"/>
                <a:sym typeface="Arial"/>
              </a:defRPr>
            </a:lvl5pPr>
            <a:lvl6pPr marL="2743200" marR="0" lvl="5" indent="-543623" algn="l" rtl="0">
              <a:lnSpc>
                <a:spcPct val="90000"/>
              </a:lnSpc>
              <a:spcBef>
                <a:spcPts val="1378"/>
              </a:spcBef>
              <a:spcAft>
                <a:spcPts val="0"/>
              </a:spcAft>
              <a:buClr>
                <a:schemeClr val="dk1"/>
              </a:buClr>
              <a:buSzPts val="4961"/>
              <a:buFont typeface="Arial"/>
              <a:buChar char="•"/>
              <a:defRPr sz="4961" b="0" i="0" u="none" strike="noStrike" cap="none">
                <a:solidFill>
                  <a:schemeClr val="dk1"/>
                </a:solidFill>
                <a:latin typeface="Arial"/>
                <a:ea typeface="Arial"/>
                <a:cs typeface="Arial"/>
                <a:sym typeface="Arial"/>
              </a:defRPr>
            </a:lvl6pPr>
            <a:lvl7pPr marL="3200400" marR="0" lvl="6" indent="-543623" algn="l" rtl="0">
              <a:lnSpc>
                <a:spcPct val="90000"/>
              </a:lnSpc>
              <a:spcBef>
                <a:spcPts val="1378"/>
              </a:spcBef>
              <a:spcAft>
                <a:spcPts val="0"/>
              </a:spcAft>
              <a:buClr>
                <a:schemeClr val="dk1"/>
              </a:buClr>
              <a:buSzPts val="4961"/>
              <a:buFont typeface="Arial"/>
              <a:buChar char="•"/>
              <a:defRPr sz="4961" b="0" i="0" u="none" strike="noStrike" cap="none">
                <a:solidFill>
                  <a:schemeClr val="dk1"/>
                </a:solidFill>
                <a:latin typeface="Arial"/>
                <a:ea typeface="Arial"/>
                <a:cs typeface="Arial"/>
                <a:sym typeface="Arial"/>
              </a:defRPr>
            </a:lvl7pPr>
            <a:lvl8pPr marL="3657600" marR="0" lvl="7" indent="-543623" algn="l" rtl="0">
              <a:lnSpc>
                <a:spcPct val="90000"/>
              </a:lnSpc>
              <a:spcBef>
                <a:spcPts val="1378"/>
              </a:spcBef>
              <a:spcAft>
                <a:spcPts val="0"/>
              </a:spcAft>
              <a:buClr>
                <a:schemeClr val="dk1"/>
              </a:buClr>
              <a:buSzPts val="4961"/>
              <a:buFont typeface="Arial"/>
              <a:buChar char="•"/>
              <a:defRPr sz="4961" b="0" i="0" u="none" strike="noStrike" cap="none">
                <a:solidFill>
                  <a:schemeClr val="dk1"/>
                </a:solidFill>
                <a:latin typeface="Arial"/>
                <a:ea typeface="Arial"/>
                <a:cs typeface="Arial"/>
                <a:sym typeface="Arial"/>
              </a:defRPr>
            </a:lvl8pPr>
            <a:lvl9pPr marL="4114800" marR="0" lvl="8" indent="-543623" algn="l" rtl="0">
              <a:lnSpc>
                <a:spcPct val="90000"/>
              </a:lnSpc>
              <a:spcBef>
                <a:spcPts val="1378"/>
              </a:spcBef>
              <a:spcAft>
                <a:spcPts val="0"/>
              </a:spcAft>
              <a:buClr>
                <a:schemeClr val="dk1"/>
              </a:buClr>
              <a:buSzPts val="4961"/>
              <a:buFont typeface="Arial"/>
              <a:buChar char="•"/>
              <a:defRPr sz="4961" b="0" i="0" u="none" strike="noStrike" cap="none">
                <a:solidFill>
                  <a:schemeClr val="dk1"/>
                </a:solidFill>
                <a:latin typeface="Arial"/>
                <a:ea typeface="Arial"/>
                <a:cs typeface="Arial"/>
                <a:sym typeface="Arial"/>
              </a:defRPr>
            </a:lvl9pPr>
          </a:lstStyle>
          <a:p>
            <a:endParaRPr/>
          </a:p>
        </p:txBody>
      </p:sp>
      <p:sp>
        <p:nvSpPr>
          <p:cNvPr id="8" name="Google Shape;8;p2"/>
          <p:cNvSpPr txBox="1">
            <a:spLocks noGrp="1"/>
          </p:cNvSpPr>
          <p:nvPr>
            <p:ph type="dt" idx="10"/>
          </p:nvPr>
        </p:nvSpPr>
        <p:spPr>
          <a:xfrm>
            <a:off x="2081421" y="39672756"/>
            <a:ext cx="6811922" cy="227890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3932"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9pPr>
          </a:lstStyle>
          <a:p>
            <a:endParaRPr/>
          </a:p>
        </p:txBody>
      </p:sp>
      <p:sp>
        <p:nvSpPr>
          <p:cNvPr id="9" name="Google Shape;9;p2"/>
          <p:cNvSpPr txBox="1">
            <a:spLocks noGrp="1"/>
          </p:cNvSpPr>
          <p:nvPr>
            <p:ph type="ftr" idx="11"/>
          </p:nvPr>
        </p:nvSpPr>
        <p:spPr>
          <a:xfrm>
            <a:off x="10028666" y="39672756"/>
            <a:ext cx="10217885" cy="227890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932"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6876"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21381870" y="39672756"/>
            <a:ext cx="6811922" cy="227890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3307"/>
              <a:buFont typeface="Arial"/>
              <a:buNone/>
              <a:defRPr sz="3932" b="0" i="0" u="none" strike="noStrike" cap="none">
                <a:solidFill>
                  <a:srgbClr val="888888"/>
                </a:solidFill>
                <a:latin typeface="Arial"/>
                <a:ea typeface="Arial"/>
                <a:cs typeface="Arial"/>
                <a:sym typeface="Arial"/>
              </a:defRPr>
            </a:lvl9pPr>
          </a:lstStyle>
          <a:p>
            <a:fld id="{00000000-1234-1234-1234-123412341234}" type="slidenum">
              <a:rPr lang="es-CO" smtClean="0"/>
              <a:pPr/>
              <a:t>‹Nº›</a:t>
            </a:fld>
            <a:endParaRPr lang="es-CO"/>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65"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hyperlink" Target="https://eo.belspo.be/en/satellites-and-sensors/ers-1" TargetMode="External"/><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83"/>
        <p:cNvGrpSpPr/>
        <p:nvPr/>
      </p:nvGrpSpPr>
      <p:grpSpPr>
        <a:xfrm>
          <a:off x="0" y="0"/>
          <a:ext cx="0" cy="0"/>
          <a:chOff x="0" y="0"/>
          <a:chExt cx="0" cy="0"/>
        </a:xfrm>
      </p:grpSpPr>
      <p:sp>
        <p:nvSpPr>
          <p:cNvPr id="84" name="Google Shape;84;g1318322c2b3_0_0"/>
          <p:cNvSpPr txBox="1"/>
          <p:nvPr/>
        </p:nvSpPr>
        <p:spPr>
          <a:xfrm>
            <a:off x="1495086" y="2767906"/>
            <a:ext cx="27400463" cy="2781132"/>
          </a:xfrm>
          <a:prstGeom prst="rect">
            <a:avLst/>
          </a:prstGeom>
          <a:noFill/>
          <a:ln>
            <a:noFill/>
          </a:ln>
        </p:spPr>
        <p:txBody>
          <a:bodyPr spcFirstLastPara="1" wrap="square" lIns="108705" tIns="108705" rIns="108705" bIns="108705" anchor="t" anchorCtr="0">
            <a:spAutoFit/>
          </a:bodyPr>
          <a:lstStyle/>
          <a:p>
            <a:pPr algn="ctr"/>
            <a:r>
              <a:rPr lang="es-CO" sz="8323" b="1" dirty="0"/>
              <a:t>Variabilidad estacional e interanual de las corrientes en el Mar Caribe</a:t>
            </a:r>
            <a:endParaRPr sz="8323" b="1" dirty="0"/>
          </a:p>
        </p:txBody>
      </p:sp>
      <p:sp>
        <p:nvSpPr>
          <p:cNvPr id="85" name="Google Shape;85;g1318322c2b3_0_0"/>
          <p:cNvSpPr txBox="1"/>
          <p:nvPr/>
        </p:nvSpPr>
        <p:spPr>
          <a:xfrm>
            <a:off x="3639287" y="4869856"/>
            <a:ext cx="23112060" cy="5219748"/>
          </a:xfrm>
          <a:prstGeom prst="rect">
            <a:avLst/>
          </a:prstGeom>
          <a:noFill/>
          <a:ln>
            <a:noFill/>
          </a:ln>
        </p:spPr>
        <p:txBody>
          <a:bodyPr spcFirstLastPara="1" wrap="square" lIns="108705" tIns="108705" rIns="108705" bIns="108705" anchor="t" anchorCtr="0">
            <a:spAutoFit/>
          </a:bodyPr>
          <a:lstStyle/>
          <a:p>
            <a:pPr algn="ctr">
              <a:lnSpc>
                <a:spcPct val="115000"/>
              </a:lnSpc>
              <a:spcBef>
                <a:spcPts val="1427"/>
              </a:spcBef>
              <a:buClr>
                <a:schemeClr val="dk1"/>
              </a:buClr>
              <a:buSzPts val="1100"/>
            </a:pPr>
            <a:r>
              <a:rPr lang="es-CO" sz="4994" dirty="0">
                <a:solidFill>
                  <a:schemeClr val="dk1"/>
                </a:solidFill>
              </a:rPr>
              <a:t>Atencio, N.</a:t>
            </a:r>
            <a:r>
              <a:rPr lang="es-CO" sz="4994" baseline="30000" dirty="0">
                <a:solidFill>
                  <a:schemeClr val="dk1"/>
                </a:solidFill>
              </a:rPr>
              <a:t>1, * y</a:t>
            </a:r>
            <a:r>
              <a:rPr lang="es-CO" sz="4994" dirty="0">
                <a:solidFill>
                  <a:schemeClr val="dk1"/>
                </a:solidFill>
              </a:rPr>
              <a:t> Otero, L.</a:t>
            </a:r>
            <a:r>
              <a:rPr lang="es-CO" sz="4994" baseline="30000" dirty="0">
                <a:solidFill>
                  <a:schemeClr val="dk1"/>
                </a:solidFill>
              </a:rPr>
              <a:t>2</a:t>
            </a:r>
          </a:p>
          <a:p>
            <a:pPr algn="ctr">
              <a:lnSpc>
                <a:spcPct val="115000"/>
              </a:lnSpc>
              <a:spcBef>
                <a:spcPts val="1427"/>
              </a:spcBef>
              <a:buClr>
                <a:schemeClr val="dk1"/>
              </a:buClr>
              <a:buSzPts val="1100"/>
            </a:pPr>
            <a:r>
              <a:rPr lang="es-CO" sz="4994" baseline="30000" dirty="0">
                <a:solidFill>
                  <a:schemeClr val="dk1"/>
                </a:solidFill>
              </a:rPr>
              <a:t>1</a:t>
            </a:r>
            <a:r>
              <a:rPr lang="es-CO" sz="4994" dirty="0">
                <a:solidFill>
                  <a:schemeClr val="dk1"/>
                </a:solidFill>
              </a:rPr>
              <a:t>Universidad del Norte, Barranquilla, Colombia</a:t>
            </a:r>
            <a:endParaRPr sz="4994" dirty="0">
              <a:solidFill>
                <a:schemeClr val="dk1"/>
              </a:solidFill>
            </a:endParaRPr>
          </a:p>
          <a:p>
            <a:pPr algn="ctr">
              <a:lnSpc>
                <a:spcPct val="115000"/>
              </a:lnSpc>
              <a:spcBef>
                <a:spcPts val="1427"/>
              </a:spcBef>
              <a:buClr>
                <a:schemeClr val="dk1"/>
              </a:buClr>
              <a:buSzPts val="1100"/>
            </a:pPr>
            <a:r>
              <a:rPr lang="es-CO" sz="4994" baseline="30000" dirty="0">
                <a:solidFill>
                  <a:schemeClr val="dk1"/>
                </a:solidFill>
              </a:rPr>
              <a:t>2</a:t>
            </a:r>
            <a:r>
              <a:rPr lang="es-CO" sz="4994" dirty="0">
                <a:solidFill>
                  <a:schemeClr val="dk1"/>
                </a:solidFill>
              </a:rPr>
              <a:t>Universidad del Norte, Barranquilla, Colombia</a:t>
            </a:r>
            <a:endParaRPr sz="4994" dirty="0">
              <a:solidFill>
                <a:schemeClr val="dk1"/>
              </a:solidFill>
            </a:endParaRPr>
          </a:p>
          <a:p>
            <a:pPr algn="ctr">
              <a:lnSpc>
                <a:spcPct val="115000"/>
              </a:lnSpc>
              <a:spcBef>
                <a:spcPts val="1427"/>
              </a:spcBef>
              <a:buClr>
                <a:schemeClr val="dk1"/>
              </a:buClr>
              <a:buSzPts val="1100"/>
            </a:pPr>
            <a:r>
              <a:rPr lang="es-CO" sz="4994" dirty="0">
                <a:solidFill>
                  <a:schemeClr val="dk1"/>
                </a:solidFill>
              </a:rPr>
              <a:t>*natencio@uninorte.edu.co</a:t>
            </a:r>
            <a:endParaRPr sz="4994" dirty="0">
              <a:solidFill>
                <a:schemeClr val="dk1"/>
              </a:solidFill>
            </a:endParaRPr>
          </a:p>
          <a:p>
            <a:pPr algn="ctr">
              <a:spcBef>
                <a:spcPts val="1427"/>
              </a:spcBef>
            </a:pPr>
            <a:endParaRPr sz="3686" b="1" dirty="0"/>
          </a:p>
        </p:txBody>
      </p:sp>
      <p:sp>
        <p:nvSpPr>
          <p:cNvPr id="86" name="Google Shape;86;g1318322c2b3_0_0"/>
          <p:cNvSpPr/>
          <p:nvPr/>
        </p:nvSpPr>
        <p:spPr>
          <a:xfrm>
            <a:off x="904970" y="9155091"/>
            <a:ext cx="12865478" cy="970582"/>
          </a:xfrm>
          <a:prstGeom prst="rect">
            <a:avLst/>
          </a:prstGeom>
          <a:solidFill>
            <a:srgbClr val="2F5496"/>
          </a:solidFill>
          <a:ln w="9525" cap="flat" cmpd="sng">
            <a:solidFill>
              <a:schemeClr val="dk2"/>
            </a:solidFill>
            <a:prstDash val="solid"/>
            <a:round/>
            <a:headEnd type="none" w="sm" len="sm"/>
            <a:tailEnd type="none" w="sm" len="sm"/>
          </a:ln>
        </p:spPr>
        <p:txBody>
          <a:bodyPr spcFirstLastPara="1" wrap="square" lIns="108705" tIns="108705" rIns="108705" bIns="108705" anchor="ctr" anchorCtr="0">
            <a:noAutofit/>
          </a:bodyPr>
          <a:lstStyle/>
          <a:p>
            <a:pPr algn="ctr"/>
            <a:r>
              <a:rPr lang="es-CO" sz="6421">
                <a:solidFill>
                  <a:schemeClr val="lt1"/>
                </a:solidFill>
              </a:rPr>
              <a:t>Introducción</a:t>
            </a:r>
            <a:endParaRPr sz="6421">
              <a:solidFill>
                <a:schemeClr val="lt1"/>
              </a:solidFill>
            </a:endParaRPr>
          </a:p>
        </p:txBody>
      </p:sp>
      <p:sp>
        <p:nvSpPr>
          <p:cNvPr id="87" name="Google Shape;87;g1318322c2b3_0_0"/>
          <p:cNvSpPr txBox="1"/>
          <p:nvPr/>
        </p:nvSpPr>
        <p:spPr>
          <a:xfrm>
            <a:off x="349624" y="10374541"/>
            <a:ext cx="7407192" cy="4720228"/>
          </a:xfrm>
          <a:prstGeom prst="rect">
            <a:avLst/>
          </a:prstGeom>
          <a:noFill/>
          <a:ln>
            <a:noFill/>
          </a:ln>
        </p:spPr>
        <p:txBody>
          <a:bodyPr spcFirstLastPara="1" wrap="square" lIns="108705" tIns="54337" rIns="108705" bIns="54337" anchor="t" anchorCtr="0">
            <a:spAutoFit/>
          </a:bodyPr>
          <a:lstStyle/>
          <a:p>
            <a:pPr algn="just">
              <a:buSzPts val="3600"/>
            </a:pPr>
            <a:r>
              <a:rPr lang="es-CO" sz="4280" dirty="0">
                <a:solidFill>
                  <a:schemeClr val="dk1"/>
                </a:solidFill>
              </a:rPr>
              <a:t>El Mar Caribe es afectado por diferentes fenómenos, entre los cuales el foco de este estudio es El Niño-Oscilación del Sur por medio del índice ONI y la Intensidad de </a:t>
            </a:r>
            <a:r>
              <a:rPr lang="es-CO" sz="4280">
                <a:solidFill>
                  <a:schemeClr val="dk1"/>
                </a:solidFill>
              </a:rPr>
              <a:t>corriente superficial.</a:t>
            </a:r>
            <a:endParaRPr sz="6876" dirty="0">
              <a:solidFill>
                <a:schemeClr val="dk1"/>
              </a:solidFill>
            </a:endParaRPr>
          </a:p>
        </p:txBody>
      </p:sp>
      <p:sp>
        <p:nvSpPr>
          <p:cNvPr id="88" name="Google Shape;88;g1318322c2b3_0_0"/>
          <p:cNvSpPr/>
          <p:nvPr/>
        </p:nvSpPr>
        <p:spPr>
          <a:xfrm>
            <a:off x="7964074" y="10715931"/>
            <a:ext cx="7856523" cy="4607399"/>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54337" rIns="108705" bIns="54337" anchor="ctr" anchorCtr="0">
            <a:noAutofit/>
          </a:bodyPr>
          <a:lstStyle/>
          <a:p>
            <a:pPr algn="ctr">
              <a:buSzPts val="6000"/>
            </a:pPr>
            <a:endParaRPr sz="1988" dirty="0"/>
          </a:p>
        </p:txBody>
      </p:sp>
      <p:sp>
        <p:nvSpPr>
          <p:cNvPr id="89" name="Google Shape;89;g1318322c2b3_0_0"/>
          <p:cNvSpPr/>
          <p:nvPr/>
        </p:nvSpPr>
        <p:spPr>
          <a:xfrm>
            <a:off x="16909723" y="9263616"/>
            <a:ext cx="12865478" cy="970582"/>
          </a:xfrm>
          <a:prstGeom prst="rect">
            <a:avLst/>
          </a:prstGeom>
          <a:solidFill>
            <a:srgbClr val="2F5496"/>
          </a:solidFill>
          <a:ln w="9525" cap="flat" cmpd="sng">
            <a:solidFill>
              <a:schemeClr val="dk2"/>
            </a:solidFill>
            <a:prstDash val="solid"/>
            <a:round/>
            <a:headEnd type="none" w="sm" len="sm"/>
            <a:tailEnd type="none" w="sm" len="sm"/>
          </a:ln>
        </p:spPr>
        <p:txBody>
          <a:bodyPr spcFirstLastPara="1" wrap="square" lIns="108705" tIns="108705" rIns="108705" bIns="108705" anchor="ctr" anchorCtr="0">
            <a:noAutofit/>
          </a:bodyPr>
          <a:lstStyle/>
          <a:p>
            <a:pPr algn="ctr"/>
            <a:r>
              <a:rPr lang="es-CO" sz="6421">
                <a:solidFill>
                  <a:schemeClr val="lt1"/>
                </a:solidFill>
              </a:rPr>
              <a:t>Metodología</a:t>
            </a:r>
            <a:endParaRPr sz="6421">
              <a:solidFill>
                <a:schemeClr val="lt1"/>
              </a:solidFill>
            </a:endParaRPr>
          </a:p>
        </p:txBody>
      </p:sp>
      <p:sp>
        <p:nvSpPr>
          <p:cNvPr id="90" name="Google Shape;90;g1318322c2b3_0_0"/>
          <p:cNvSpPr txBox="1"/>
          <p:nvPr/>
        </p:nvSpPr>
        <p:spPr>
          <a:xfrm>
            <a:off x="16844877" y="10437924"/>
            <a:ext cx="12865478" cy="3402944"/>
          </a:xfrm>
          <a:prstGeom prst="rect">
            <a:avLst/>
          </a:prstGeom>
          <a:noFill/>
          <a:ln>
            <a:noFill/>
          </a:ln>
        </p:spPr>
        <p:txBody>
          <a:bodyPr spcFirstLastPara="1" wrap="square" lIns="108705" tIns="54337" rIns="108705" bIns="54337" anchor="t" anchorCtr="0">
            <a:spAutoFit/>
          </a:bodyPr>
          <a:lstStyle/>
          <a:p>
            <a:pPr algn="just">
              <a:buSzPts val="3600"/>
            </a:pPr>
            <a:r>
              <a:rPr lang="es-419" sz="4280" dirty="0">
                <a:solidFill>
                  <a:schemeClr val="dk1"/>
                </a:solidFill>
              </a:rPr>
              <a:t>Se tomaron datos mensuales de 1993 a 2020 de reanálisis con un promedio de profundidad de 5m de </a:t>
            </a:r>
            <a:r>
              <a:rPr lang="es-419" sz="4280" dirty="0" err="1">
                <a:solidFill>
                  <a:schemeClr val="dk1"/>
                </a:solidFill>
              </a:rPr>
              <a:t>Copernicus</a:t>
            </a:r>
            <a:r>
              <a:rPr lang="es-419" sz="4280" dirty="0">
                <a:solidFill>
                  <a:schemeClr val="dk1"/>
                </a:solidFill>
              </a:rPr>
              <a:t> los cuales se procesaron con el lenguaje de programación Python y sus diversas librerías.</a:t>
            </a:r>
            <a:endParaRPr lang="es-419" sz="6876" dirty="0">
              <a:solidFill>
                <a:schemeClr val="dk1"/>
              </a:solidFill>
            </a:endParaRPr>
          </a:p>
        </p:txBody>
      </p:sp>
      <p:sp>
        <p:nvSpPr>
          <p:cNvPr id="93" name="Google Shape;93;g1318322c2b3_0_0"/>
          <p:cNvSpPr/>
          <p:nvPr/>
        </p:nvSpPr>
        <p:spPr>
          <a:xfrm>
            <a:off x="8525406" y="20632745"/>
            <a:ext cx="12865478" cy="970582"/>
          </a:xfrm>
          <a:prstGeom prst="rect">
            <a:avLst/>
          </a:prstGeom>
          <a:solidFill>
            <a:srgbClr val="2F5496"/>
          </a:solidFill>
          <a:ln w="9525" cap="flat" cmpd="sng">
            <a:solidFill>
              <a:schemeClr val="dk2"/>
            </a:solidFill>
            <a:prstDash val="solid"/>
            <a:round/>
            <a:headEnd type="none" w="sm" len="sm"/>
            <a:tailEnd type="none" w="sm" len="sm"/>
          </a:ln>
        </p:spPr>
        <p:txBody>
          <a:bodyPr spcFirstLastPara="1" wrap="square" lIns="108705" tIns="108705" rIns="108705" bIns="108705" anchor="ctr" anchorCtr="0">
            <a:noAutofit/>
          </a:bodyPr>
          <a:lstStyle/>
          <a:p>
            <a:pPr algn="ctr"/>
            <a:r>
              <a:rPr lang="es-CO" sz="6421" dirty="0">
                <a:solidFill>
                  <a:schemeClr val="lt1"/>
                </a:solidFill>
              </a:rPr>
              <a:t>Resultados y discusión</a:t>
            </a:r>
            <a:endParaRPr sz="6421" dirty="0">
              <a:solidFill>
                <a:schemeClr val="lt1"/>
              </a:solidFill>
            </a:endParaRPr>
          </a:p>
        </p:txBody>
      </p:sp>
      <p:sp>
        <p:nvSpPr>
          <p:cNvPr id="94" name="Google Shape;94;g1318322c2b3_0_0"/>
          <p:cNvSpPr txBox="1"/>
          <p:nvPr/>
        </p:nvSpPr>
        <p:spPr>
          <a:xfrm>
            <a:off x="1380867" y="21823486"/>
            <a:ext cx="27309861" cy="2085661"/>
          </a:xfrm>
          <a:prstGeom prst="rect">
            <a:avLst/>
          </a:prstGeom>
          <a:noFill/>
          <a:ln>
            <a:noFill/>
          </a:ln>
        </p:spPr>
        <p:txBody>
          <a:bodyPr spcFirstLastPara="1" wrap="square" lIns="108705" tIns="54337" rIns="108705" bIns="54337" anchor="t" anchorCtr="0">
            <a:spAutoFit/>
          </a:bodyPr>
          <a:lstStyle/>
          <a:p>
            <a:pPr algn="just">
              <a:buSzPts val="3600"/>
            </a:pPr>
            <a:r>
              <a:rPr lang="es-CO" sz="4280" dirty="0">
                <a:solidFill>
                  <a:schemeClr val="dk1"/>
                </a:solidFill>
              </a:rPr>
              <a:t>La estacionalidad de las corrientes superficiales se ve influenciada por el ciento, por este motivo los factores como la Zona de Convergencia Intertropical (ZCIT) y el Chorro de Bajo Nivel del Caribe (CBNC) que son sensibles al ENOS influyen en estas.</a:t>
            </a:r>
            <a:endParaRPr sz="6876" dirty="0">
              <a:solidFill>
                <a:schemeClr val="dk1"/>
              </a:solidFill>
            </a:endParaRPr>
          </a:p>
        </p:txBody>
      </p:sp>
      <p:sp>
        <p:nvSpPr>
          <p:cNvPr id="95" name="Google Shape;95;g1318322c2b3_0_0"/>
          <p:cNvSpPr/>
          <p:nvPr/>
        </p:nvSpPr>
        <p:spPr>
          <a:xfrm>
            <a:off x="17288731" y="26781949"/>
            <a:ext cx="4102153" cy="3919838"/>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36000" rIns="108705" bIns="54337" anchor="t" anchorCtr="0">
            <a:noAutofit/>
          </a:bodyPr>
          <a:lstStyle/>
          <a:p>
            <a:pPr algn="ctr">
              <a:buSzPts val="6000"/>
            </a:pPr>
            <a:r>
              <a:rPr lang="es-419" sz="5110" dirty="0">
                <a:solidFill>
                  <a:srgbClr val="262626"/>
                </a:solidFill>
              </a:rPr>
              <a:t>Estacional</a:t>
            </a:r>
          </a:p>
          <a:p>
            <a:pPr algn="ctr">
              <a:buSzPts val="6000"/>
            </a:pPr>
            <a:r>
              <a:rPr lang="es-419" sz="5110" dirty="0">
                <a:solidFill>
                  <a:srgbClr val="262626"/>
                </a:solidFill>
              </a:rPr>
              <a:t>Neutral</a:t>
            </a:r>
            <a:endParaRPr lang="es-419" sz="5110" dirty="0"/>
          </a:p>
        </p:txBody>
      </p:sp>
      <p:sp>
        <p:nvSpPr>
          <p:cNvPr id="96" name="Google Shape;96;g1318322c2b3_0_0"/>
          <p:cNvSpPr/>
          <p:nvPr/>
        </p:nvSpPr>
        <p:spPr>
          <a:xfrm>
            <a:off x="9165724" y="37285393"/>
            <a:ext cx="12865478" cy="970582"/>
          </a:xfrm>
          <a:prstGeom prst="rect">
            <a:avLst/>
          </a:prstGeom>
          <a:solidFill>
            <a:srgbClr val="2F5496"/>
          </a:solidFill>
          <a:ln w="9525" cap="flat" cmpd="sng">
            <a:solidFill>
              <a:schemeClr val="dk2"/>
            </a:solidFill>
            <a:prstDash val="solid"/>
            <a:round/>
            <a:headEnd type="none" w="sm" len="sm"/>
            <a:tailEnd type="none" w="sm" len="sm"/>
          </a:ln>
        </p:spPr>
        <p:txBody>
          <a:bodyPr spcFirstLastPara="1" wrap="square" lIns="108705" tIns="108705" rIns="108705" bIns="108705" anchor="ctr" anchorCtr="0">
            <a:noAutofit/>
          </a:bodyPr>
          <a:lstStyle/>
          <a:p>
            <a:pPr algn="ctr"/>
            <a:r>
              <a:rPr lang="es-CO" sz="6421" dirty="0">
                <a:solidFill>
                  <a:schemeClr val="lt1"/>
                </a:solidFill>
              </a:rPr>
              <a:t>Conclusiones</a:t>
            </a:r>
            <a:endParaRPr sz="6421" dirty="0">
              <a:solidFill>
                <a:schemeClr val="lt1"/>
              </a:solidFill>
            </a:endParaRPr>
          </a:p>
        </p:txBody>
      </p:sp>
      <p:sp>
        <p:nvSpPr>
          <p:cNvPr id="97" name="Google Shape;97;g1318322c2b3_0_0"/>
          <p:cNvSpPr txBox="1"/>
          <p:nvPr/>
        </p:nvSpPr>
        <p:spPr>
          <a:xfrm>
            <a:off x="1734689" y="38365065"/>
            <a:ext cx="26805833" cy="2744303"/>
          </a:xfrm>
          <a:prstGeom prst="rect">
            <a:avLst/>
          </a:prstGeom>
          <a:noFill/>
          <a:ln>
            <a:noFill/>
          </a:ln>
        </p:spPr>
        <p:txBody>
          <a:bodyPr spcFirstLastPara="1" wrap="square" lIns="108705" tIns="54337" rIns="108705" bIns="54337" anchor="t" anchorCtr="0">
            <a:spAutoFit/>
          </a:bodyPr>
          <a:lstStyle/>
          <a:p>
            <a:pPr algn="just">
              <a:buSzPts val="3600"/>
            </a:pPr>
            <a:r>
              <a:rPr lang="es-CO" sz="4280" dirty="0">
                <a:solidFill>
                  <a:schemeClr val="dk1"/>
                </a:solidFill>
              </a:rPr>
              <a:t>La estacionalidad y la dinámica de las corrientes superficiales presentes en las Cuencas Colombiana y Venezolana es generado por la ZCIT y CBNC los cuales son influenciados por el ENSO, así mismo como se ve la correlación en los datos presentados. La cuenca Caimán no presenta una correlación destacable estadísticamente con el ONI y tampoco presenta variaciones importantes a nivel estacional.</a:t>
            </a:r>
            <a:endParaRPr sz="6876" dirty="0">
              <a:solidFill>
                <a:schemeClr val="dk1"/>
              </a:solidFill>
            </a:endParaRPr>
          </a:p>
        </p:txBody>
      </p:sp>
      <p:sp>
        <p:nvSpPr>
          <p:cNvPr id="98" name="Google Shape;98;g1318322c2b3_0_0"/>
          <p:cNvSpPr/>
          <p:nvPr/>
        </p:nvSpPr>
        <p:spPr>
          <a:xfrm>
            <a:off x="16101126" y="31198474"/>
            <a:ext cx="6468822" cy="5652201"/>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54337" rIns="108705" bIns="54337" anchor="ctr" anchorCtr="0">
            <a:noAutofit/>
          </a:bodyPr>
          <a:lstStyle/>
          <a:p>
            <a:pPr algn="ctr">
              <a:buSzPts val="6000"/>
            </a:pPr>
            <a:endParaRPr sz="119" dirty="0"/>
          </a:p>
        </p:txBody>
      </p:sp>
      <p:sp>
        <p:nvSpPr>
          <p:cNvPr id="100" name="Google Shape;100;g1318322c2b3_0_0"/>
          <p:cNvSpPr/>
          <p:nvPr/>
        </p:nvSpPr>
        <p:spPr>
          <a:xfrm>
            <a:off x="1495085" y="41175553"/>
            <a:ext cx="27400464" cy="1217888"/>
          </a:xfrm>
          <a:prstGeom prst="rect">
            <a:avLst/>
          </a:prstGeom>
          <a:solidFill>
            <a:srgbClr val="2F5496"/>
          </a:solidFill>
          <a:ln w="9525" cap="flat" cmpd="sng">
            <a:solidFill>
              <a:schemeClr val="dk2"/>
            </a:solidFill>
            <a:prstDash val="solid"/>
            <a:round/>
            <a:headEnd type="none" w="sm" len="sm"/>
            <a:tailEnd type="none" w="sm" len="sm"/>
          </a:ln>
        </p:spPr>
        <p:txBody>
          <a:bodyPr spcFirstLastPara="1" wrap="square" lIns="108705" tIns="108705" rIns="108705" bIns="108705" anchor="ctr" anchorCtr="0">
            <a:noAutofit/>
          </a:bodyPr>
          <a:lstStyle/>
          <a:p>
            <a:pPr algn="ctr"/>
            <a:r>
              <a:rPr lang="es-CO" sz="6421">
                <a:solidFill>
                  <a:schemeClr val="lt1"/>
                </a:solidFill>
              </a:rPr>
              <a:t>Referencias</a:t>
            </a:r>
            <a:endParaRPr sz="6421">
              <a:solidFill>
                <a:schemeClr val="lt1"/>
              </a:solidFill>
            </a:endParaRPr>
          </a:p>
        </p:txBody>
      </p:sp>
      <p:sp>
        <p:nvSpPr>
          <p:cNvPr id="101" name="Google Shape;101;g1318322c2b3_0_0"/>
          <p:cNvSpPr txBox="1"/>
          <p:nvPr/>
        </p:nvSpPr>
        <p:spPr>
          <a:xfrm>
            <a:off x="1495085" y="42324696"/>
            <a:ext cx="25550053" cy="479067"/>
          </a:xfrm>
          <a:prstGeom prst="rect">
            <a:avLst/>
          </a:prstGeom>
          <a:noFill/>
          <a:ln>
            <a:noFill/>
          </a:ln>
        </p:spPr>
        <p:txBody>
          <a:bodyPr spcFirstLastPara="1" wrap="square" lIns="108705" tIns="54337" rIns="108705" bIns="54337" anchor="t" anchorCtr="0">
            <a:spAutoFit/>
          </a:bodyPr>
          <a:lstStyle/>
          <a:p>
            <a:r>
              <a:rPr lang="es-419" sz="2400" i="1" dirty="0">
                <a:effectLst/>
              </a:rPr>
              <a:t>ERS-1 | </a:t>
            </a:r>
            <a:r>
              <a:rPr lang="es-419" sz="2400" i="1" dirty="0" err="1">
                <a:effectLst/>
              </a:rPr>
              <a:t>Belgian</a:t>
            </a:r>
            <a:r>
              <a:rPr lang="es-419" sz="2400" i="1" dirty="0">
                <a:effectLst/>
              </a:rPr>
              <a:t> </a:t>
            </a:r>
            <a:r>
              <a:rPr lang="es-419" sz="2400" i="1" dirty="0" err="1">
                <a:effectLst/>
              </a:rPr>
              <a:t>Platform</a:t>
            </a:r>
            <a:r>
              <a:rPr lang="es-419" sz="2400" i="1" dirty="0">
                <a:effectLst/>
              </a:rPr>
              <a:t> </a:t>
            </a:r>
            <a:r>
              <a:rPr lang="es-419" sz="2400" i="1" dirty="0" err="1">
                <a:effectLst/>
              </a:rPr>
              <a:t>on</a:t>
            </a:r>
            <a:r>
              <a:rPr lang="es-419" sz="2400" i="1" dirty="0">
                <a:effectLst/>
              </a:rPr>
              <a:t> </a:t>
            </a:r>
            <a:r>
              <a:rPr lang="es-419" sz="2400" i="1" dirty="0" err="1">
                <a:effectLst/>
              </a:rPr>
              <a:t>Earth</a:t>
            </a:r>
            <a:r>
              <a:rPr lang="es-419" sz="2400" i="1" dirty="0">
                <a:effectLst/>
              </a:rPr>
              <a:t> </a:t>
            </a:r>
            <a:r>
              <a:rPr lang="es-419" sz="2400" i="1" dirty="0" err="1">
                <a:effectLst/>
              </a:rPr>
              <a:t>Observation</a:t>
            </a:r>
            <a:r>
              <a:rPr lang="es-419" sz="2400" dirty="0">
                <a:effectLst/>
              </a:rPr>
              <a:t>. (s. f.). Recuperado 29 de noviembre de 2023, de </a:t>
            </a:r>
            <a:r>
              <a:rPr lang="es-419" sz="2400" dirty="0">
                <a:effectLst/>
                <a:hlinkClick r:id="rId3"/>
              </a:rPr>
              <a:t>https://eo.belspo.be/en/satellites-and-sensors/ers-1</a:t>
            </a:r>
            <a:endParaRPr lang="es-419" sz="2400" dirty="0">
              <a:effectLst/>
            </a:endParaRPr>
          </a:p>
        </p:txBody>
      </p:sp>
      <p:sp>
        <p:nvSpPr>
          <p:cNvPr id="102" name="Google Shape;102;g1318322c2b3_0_0"/>
          <p:cNvSpPr/>
          <p:nvPr/>
        </p:nvSpPr>
        <p:spPr>
          <a:xfrm>
            <a:off x="1380867" y="32145368"/>
            <a:ext cx="14093595" cy="4783537"/>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54337" rIns="108705" bIns="54337" anchor="ctr" anchorCtr="0">
            <a:noAutofit/>
          </a:bodyPr>
          <a:lstStyle/>
          <a:p>
            <a:pPr algn="ctr">
              <a:buSzPts val="6000"/>
            </a:pPr>
            <a:endParaRPr sz="119" dirty="0"/>
          </a:p>
        </p:txBody>
      </p:sp>
      <p:pic>
        <p:nvPicPr>
          <p:cNvPr id="103" name="Google Shape;103;g1318322c2b3_0_0" descr="Texto&#10;&#10;Descripción generada automáticamente"/>
          <p:cNvPicPr preferRelativeResize="0"/>
          <p:nvPr/>
        </p:nvPicPr>
        <p:blipFill rotWithShape="1">
          <a:blip r:embed="rId4">
            <a:alphaModFix/>
          </a:blip>
          <a:srcRect/>
          <a:stretch/>
        </p:blipFill>
        <p:spPr>
          <a:xfrm>
            <a:off x="708718" y="346578"/>
            <a:ext cx="3948342" cy="1670227"/>
          </a:xfrm>
          <a:prstGeom prst="rect">
            <a:avLst/>
          </a:prstGeom>
          <a:noFill/>
          <a:ln>
            <a:noFill/>
          </a:ln>
        </p:spPr>
      </p:pic>
      <p:sp>
        <p:nvSpPr>
          <p:cNvPr id="104" name="Google Shape;104;g1318322c2b3_0_0"/>
          <p:cNvSpPr>
            <a:spLocks noGrp="1" noRot="1" noMove="1" noResize="1" noEditPoints="1" noAdjustHandles="1" noChangeArrowheads="1" noChangeShapeType="1"/>
          </p:cNvSpPr>
          <p:nvPr/>
        </p:nvSpPr>
        <p:spPr>
          <a:xfrm>
            <a:off x="0" y="0"/>
            <a:ext cx="30275213" cy="2666337"/>
          </a:xfrm>
          <a:prstGeom prst="rect">
            <a:avLst/>
          </a:prstGeom>
          <a:solidFill>
            <a:srgbClr val="002060"/>
          </a:solidFill>
          <a:ln w="9525" cap="flat" cmpd="sng">
            <a:solidFill>
              <a:schemeClr val="dk2"/>
            </a:solidFill>
            <a:prstDash val="solid"/>
            <a:round/>
            <a:headEnd type="none" w="sm" len="sm"/>
            <a:tailEnd type="none" w="sm" len="sm"/>
          </a:ln>
        </p:spPr>
        <p:txBody>
          <a:bodyPr spcFirstLastPara="1" wrap="square" lIns="108705" tIns="108705" rIns="108705" bIns="108705" anchor="ctr" anchorCtr="0">
            <a:noAutofit/>
          </a:bodyPr>
          <a:lstStyle/>
          <a:p>
            <a:endParaRPr sz="1988" dirty="0"/>
          </a:p>
        </p:txBody>
      </p:sp>
      <p:sp>
        <p:nvSpPr>
          <p:cNvPr id="109" name="Google Shape;109;g1318322c2b3_0_0"/>
          <p:cNvSpPr/>
          <p:nvPr/>
        </p:nvSpPr>
        <p:spPr>
          <a:xfrm>
            <a:off x="12929816" y="23390209"/>
            <a:ext cx="3704991" cy="3919838"/>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36000" rIns="108705" bIns="54337" anchor="t" anchorCtr="0">
            <a:noAutofit/>
          </a:bodyPr>
          <a:lstStyle/>
          <a:p>
            <a:pPr algn="ctr">
              <a:buSzPts val="6000"/>
            </a:pPr>
            <a:r>
              <a:rPr lang="es-CO" sz="5113" dirty="0">
                <a:solidFill>
                  <a:srgbClr val="262626"/>
                </a:solidFill>
              </a:rPr>
              <a:t>Estacional La Niña</a:t>
            </a:r>
            <a:endParaRPr lang="es-CO" sz="119" dirty="0"/>
          </a:p>
        </p:txBody>
      </p:sp>
      <p:sp>
        <p:nvSpPr>
          <p:cNvPr id="110" name="Google Shape;110;g1318322c2b3_0_0"/>
          <p:cNvSpPr/>
          <p:nvPr/>
        </p:nvSpPr>
        <p:spPr>
          <a:xfrm>
            <a:off x="21913917" y="23345880"/>
            <a:ext cx="3704991" cy="3994329"/>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36000" rIns="108705" bIns="54337" anchor="t" anchorCtr="0">
            <a:noAutofit/>
          </a:bodyPr>
          <a:lstStyle/>
          <a:p>
            <a:pPr algn="ctr">
              <a:buSzPts val="6000"/>
            </a:pPr>
            <a:r>
              <a:rPr lang="es-CO" sz="5113" dirty="0">
                <a:solidFill>
                  <a:srgbClr val="262626"/>
                </a:solidFill>
              </a:rPr>
              <a:t>Estacional</a:t>
            </a:r>
          </a:p>
          <a:p>
            <a:pPr algn="ctr">
              <a:buSzPts val="6000"/>
            </a:pPr>
            <a:r>
              <a:rPr lang="es-CO" sz="5113" dirty="0">
                <a:solidFill>
                  <a:srgbClr val="262626"/>
                </a:solidFill>
              </a:rPr>
              <a:t>El Niño</a:t>
            </a:r>
            <a:endParaRPr sz="119" dirty="0"/>
          </a:p>
        </p:txBody>
      </p:sp>
      <p:pic>
        <p:nvPicPr>
          <p:cNvPr id="4" name="Imagen 3" descr="Texto&#10;&#10;Descripción generada automáticamente">
            <a:extLst>
              <a:ext uri="{FF2B5EF4-FFF2-40B4-BE49-F238E27FC236}">
                <a16:creationId xmlns:a16="http://schemas.microsoft.com/office/drawing/2014/main" id="{8095EED9-390C-B745-FEE3-E6B798F54112}"/>
              </a:ext>
            </a:extLst>
          </p:cNvPr>
          <p:cNvPicPr>
            <a:picLocks noChangeAspect="1"/>
          </p:cNvPicPr>
          <p:nvPr/>
        </p:nvPicPr>
        <p:blipFill rotWithShape="1">
          <a:blip r:embed="rId5"/>
          <a:srcRect l="3705" t="10157" b="7097"/>
          <a:stretch/>
        </p:blipFill>
        <p:spPr>
          <a:xfrm>
            <a:off x="2991786" y="445478"/>
            <a:ext cx="6173938" cy="1874098"/>
          </a:xfrm>
          <a:prstGeom prst="rect">
            <a:avLst/>
          </a:prstGeom>
        </p:spPr>
      </p:pic>
      <p:pic>
        <p:nvPicPr>
          <p:cNvPr id="6" name="Google Shape;106;g1318322c2b3_0_0">
            <a:extLst>
              <a:ext uri="{FF2B5EF4-FFF2-40B4-BE49-F238E27FC236}">
                <a16:creationId xmlns:a16="http://schemas.microsoft.com/office/drawing/2014/main" id="{5CCEBDD1-41A8-5FC5-F32A-7AB2FC744311}"/>
              </a:ext>
            </a:extLst>
          </p:cNvPr>
          <p:cNvPicPr preferRelativeResize="0"/>
          <p:nvPr/>
        </p:nvPicPr>
        <p:blipFill rotWithShape="1">
          <a:blip r:embed="rId6">
            <a:alphaModFix/>
          </a:blip>
          <a:srcRect t="4223"/>
          <a:stretch/>
        </p:blipFill>
        <p:spPr>
          <a:xfrm>
            <a:off x="20399968" y="206989"/>
            <a:ext cx="7422718" cy="2117544"/>
          </a:xfrm>
          <a:prstGeom prst="rect">
            <a:avLst/>
          </a:prstGeom>
          <a:noFill/>
          <a:ln>
            <a:noFill/>
          </a:ln>
        </p:spPr>
      </p:pic>
      <p:cxnSp>
        <p:nvCxnSpPr>
          <p:cNvPr id="7" name="Google Shape;107;g1318322c2b3_0_0">
            <a:extLst>
              <a:ext uri="{FF2B5EF4-FFF2-40B4-BE49-F238E27FC236}">
                <a16:creationId xmlns:a16="http://schemas.microsoft.com/office/drawing/2014/main" id="{BFBDEB2F-E7FE-5158-E257-860FF3F7CDEF}"/>
              </a:ext>
            </a:extLst>
          </p:cNvPr>
          <p:cNvCxnSpPr/>
          <p:nvPr/>
        </p:nvCxnSpPr>
        <p:spPr>
          <a:xfrm>
            <a:off x="10057314" y="542185"/>
            <a:ext cx="19619" cy="1581967"/>
          </a:xfrm>
          <a:prstGeom prst="straightConnector1">
            <a:avLst/>
          </a:prstGeom>
          <a:noFill/>
          <a:ln w="38100" cap="flat" cmpd="sng">
            <a:solidFill>
              <a:schemeClr val="lt1"/>
            </a:solidFill>
            <a:prstDash val="solid"/>
            <a:round/>
            <a:headEnd type="none" w="med" len="med"/>
            <a:tailEnd type="none" w="med" len="med"/>
          </a:ln>
        </p:spPr>
      </p:cxnSp>
      <p:pic>
        <p:nvPicPr>
          <p:cNvPr id="9" name="Imagen 8" descr="Texto&#10;&#10;Descripción generada automáticamente">
            <a:extLst>
              <a:ext uri="{FF2B5EF4-FFF2-40B4-BE49-F238E27FC236}">
                <a16:creationId xmlns:a16="http://schemas.microsoft.com/office/drawing/2014/main" id="{50CB4F13-2C69-0B55-BE2C-88181F4447FE}"/>
              </a:ext>
            </a:extLst>
          </p:cNvPr>
          <p:cNvPicPr>
            <a:picLocks noChangeAspect="1"/>
          </p:cNvPicPr>
          <p:nvPr/>
        </p:nvPicPr>
        <p:blipFill>
          <a:blip r:embed="rId7"/>
          <a:stretch>
            <a:fillRect/>
          </a:stretch>
        </p:blipFill>
        <p:spPr>
          <a:xfrm>
            <a:off x="11357760" y="450741"/>
            <a:ext cx="5277048" cy="888766"/>
          </a:xfrm>
          <a:prstGeom prst="rect">
            <a:avLst/>
          </a:prstGeom>
        </p:spPr>
      </p:pic>
      <p:pic>
        <p:nvPicPr>
          <p:cNvPr id="11" name="Imagen 10" descr="Imagen que contiene dibujo, señal, reloj&#10;&#10;Descripción generada automáticamente">
            <a:extLst>
              <a:ext uri="{FF2B5EF4-FFF2-40B4-BE49-F238E27FC236}">
                <a16:creationId xmlns:a16="http://schemas.microsoft.com/office/drawing/2014/main" id="{056FA253-88C3-7036-AD0B-3C2E0126D444}"/>
              </a:ext>
            </a:extLst>
          </p:cNvPr>
          <p:cNvPicPr>
            <a:picLocks noChangeAspect="1"/>
          </p:cNvPicPr>
          <p:nvPr/>
        </p:nvPicPr>
        <p:blipFill>
          <a:blip r:embed="rId8"/>
          <a:stretch>
            <a:fillRect/>
          </a:stretch>
        </p:blipFill>
        <p:spPr>
          <a:xfrm>
            <a:off x="11048669" y="1268480"/>
            <a:ext cx="6174384" cy="855672"/>
          </a:xfrm>
          <a:prstGeom prst="rect">
            <a:avLst/>
          </a:prstGeom>
        </p:spPr>
      </p:pic>
      <p:pic>
        <p:nvPicPr>
          <p:cNvPr id="16" name="Imagen 15">
            <a:extLst>
              <a:ext uri="{FF2B5EF4-FFF2-40B4-BE49-F238E27FC236}">
                <a16:creationId xmlns:a16="http://schemas.microsoft.com/office/drawing/2014/main" id="{7FE33B74-6C7F-D3FD-AC8E-A4467831377E}"/>
              </a:ext>
            </a:extLst>
          </p:cNvPr>
          <p:cNvPicPr>
            <a:picLocks noChangeAspect="1"/>
          </p:cNvPicPr>
          <p:nvPr/>
        </p:nvPicPr>
        <p:blipFill rotWithShape="1">
          <a:blip r:embed="rId9"/>
          <a:srcRect l="3254" t="29909" r="7858" b="27727"/>
          <a:stretch/>
        </p:blipFill>
        <p:spPr>
          <a:xfrm>
            <a:off x="24930903" y="14114421"/>
            <a:ext cx="4826000" cy="1210560"/>
          </a:xfrm>
          <a:prstGeom prst="rect">
            <a:avLst/>
          </a:prstGeom>
        </p:spPr>
      </p:pic>
      <p:pic>
        <p:nvPicPr>
          <p:cNvPr id="17" name="Imagen 16">
            <a:extLst>
              <a:ext uri="{FF2B5EF4-FFF2-40B4-BE49-F238E27FC236}">
                <a16:creationId xmlns:a16="http://schemas.microsoft.com/office/drawing/2014/main" id="{F3F1C3EA-B444-415F-27E7-205E97DF9124}"/>
              </a:ext>
            </a:extLst>
          </p:cNvPr>
          <p:cNvPicPr>
            <a:picLocks noChangeAspect="1"/>
          </p:cNvPicPr>
          <p:nvPr/>
        </p:nvPicPr>
        <p:blipFill>
          <a:blip r:embed="rId10"/>
          <a:stretch>
            <a:fillRect/>
          </a:stretch>
        </p:blipFill>
        <p:spPr>
          <a:xfrm>
            <a:off x="8171332" y="10852094"/>
            <a:ext cx="7442006" cy="4371028"/>
          </a:xfrm>
          <a:prstGeom prst="rect">
            <a:avLst/>
          </a:prstGeom>
        </p:spPr>
      </p:pic>
      <p:pic>
        <p:nvPicPr>
          <p:cNvPr id="18" name="Imagen 17">
            <a:extLst>
              <a:ext uri="{FF2B5EF4-FFF2-40B4-BE49-F238E27FC236}">
                <a16:creationId xmlns:a16="http://schemas.microsoft.com/office/drawing/2014/main" id="{BF982FA7-0ADD-D895-CB34-F41224E6FC37}"/>
              </a:ext>
            </a:extLst>
          </p:cNvPr>
          <p:cNvPicPr>
            <a:picLocks noChangeAspect="1"/>
          </p:cNvPicPr>
          <p:nvPr/>
        </p:nvPicPr>
        <p:blipFill>
          <a:blip r:embed="rId11"/>
          <a:stretch>
            <a:fillRect/>
          </a:stretch>
        </p:blipFill>
        <p:spPr>
          <a:xfrm>
            <a:off x="16909723" y="14449468"/>
            <a:ext cx="7931583" cy="5127180"/>
          </a:xfrm>
          <a:prstGeom prst="rect">
            <a:avLst/>
          </a:prstGeom>
        </p:spPr>
      </p:pic>
      <p:pic>
        <p:nvPicPr>
          <p:cNvPr id="19" name="Imagen 18">
            <a:extLst>
              <a:ext uri="{FF2B5EF4-FFF2-40B4-BE49-F238E27FC236}">
                <a16:creationId xmlns:a16="http://schemas.microsoft.com/office/drawing/2014/main" id="{4D39B7EC-FBCC-E4D3-BB53-1EC154E74920}"/>
              </a:ext>
            </a:extLst>
          </p:cNvPr>
          <p:cNvPicPr>
            <a:picLocks noChangeAspect="1"/>
          </p:cNvPicPr>
          <p:nvPr/>
        </p:nvPicPr>
        <p:blipFill rotWithShape="1">
          <a:blip r:embed="rId12"/>
          <a:srcRect l="2982"/>
          <a:stretch/>
        </p:blipFill>
        <p:spPr>
          <a:xfrm>
            <a:off x="51076" y="16206850"/>
            <a:ext cx="5464594" cy="4045547"/>
          </a:xfrm>
          <a:prstGeom prst="rect">
            <a:avLst/>
          </a:prstGeom>
        </p:spPr>
      </p:pic>
      <p:pic>
        <p:nvPicPr>
          <p:cNvPr id="20" name="Imagen 19">
            <a:extLst>
              <a:ext uri="{FF2B5EF4-FFF2-40B4-BE49-F238E27FC236}">
                <a16:creationId xmlns:a16="http://schemas.microsoft.com/office/drawing/2014/main" id="{ABA6F4EF-9A26-C7F2-4E2B-FB3DD46CDBEB}"/>
              </a:ext>
            </a:extLst>
          </p:cNvPr>
          <p:cNvPicPr>
            <a:picLocks noChangeAspect="1"/>
          </p:cNvPicPr>
          <p:nvPr/>
        </p:nvPicPr>
        <p:blipFill rotWithShape="1">
          <a:blip r:embed="rId13"/>
          <a:srcRect l="3383" r="3703"/>
          <a:stretch/>
        </p:blipFill>
        <p:spPr>
          <a:xfrm>
            <a:off x="5433907" y="16215227"/>
            <a:ext cx="5583548" cy="4317310"/>
          </a:xfrm>
          <a:prstGeom prst="rect">
            <a:avLst/>
          </a:prstGeom>
        </p:spPr>
      </p:pic>
      <p:pic>
        <p:nvPicPr>
          <p:cNvPr id="21" name="Imagen 20">
            <a:extLst>
              <a:ext uri="{FF2B5EF4-FFF2-40B4-BE49-F238E27FC236}">
                <a16:creationId xmlns:a16="http://schemas.microsoft.com/office/drawing/2014/main" id="{9A059EE2-1A9C-95FE-A949-D335ED3B41B2}"/>
              </a:ext>
            </a:extLst>
          </p:cNvPr>
          <p:cNvPicPr>
            <a:picLocks noChangeAspect="1"/>
          </p:cNvPicPr>
          <p:nvPr/>
        </p:nvPicPr>
        <p:blipFill rotWithShape="1">
          <a:blip r:embed="rId14"/>
          <a:srcRect l="1865" r="2885"/>
          <a:stretch/>
        </p:blipFill>
        <p:spPr>
          <a:xfrm>
            <a:off x="10935691" y="16256843"/>
            <a:ext cx="5699117" cy="3944025"/>
          </a:xfrm>
          <a:prstGeom prst="rect">
            <a:avLst/>
          </a:prstGeom>
        </p:spPr>
      </p:pic>
      <p:pic>
        <p:nvPicPr>
          <p:cNvPr id="23" name="Imagen 22">
            <a:extLst>
              <a:ext uri="{FF2B5EF4-FFF2-40B4-BE49-F238E27FC236}">
                <a16:creationId xmlns:a16="http://schemas.microsoft.com/office/drawing/2014/main" id="{3DAA795E-CEE5-67E3-4512-887BD6FAB282}"/>
              </a:ext>
            </a:extLst>
          </p:cNvPr>
          <p:cNvPicPr>
            <a:picLocks noChangeAspect="1"/>
          </p:cNvPicPr>
          <p:nvPr/>
        </p:nvPicPr>
        <p:blipFill>
          <a:blip r:embed="rId15"/>
          <a:stretch>
            <a:fillRect/>
          </a:stretch>
        </p:blipFill>
        <p:spPr>
          <a:xfrm>
            <a:off x="25371890" y="15857918"/>
            <a:ext cx="3944026" cy="3944026"/>
          </a:xfrm>
          <a:prstGeom prst="rect">
            <a:avLst/>
          </a:prstGeom>
        </p:spPr>
      </p:pic>
      <p:pic>
        <p:nvPicPr>
          <p:cNvPr id="30" name="Imagen 29">
            <a:extLst>
              <a:ext uri="{FF2B5EF4-FFF2-40B4-BE49-F238E27FC236}">
                <a16:creationId xmlns:a16="http://schemas.microsoft.com/office/drawing/2014/main" id="{5927A52C-FC8A-B173-6875-64233DB9C12F}"/>
              </a:ext>
            </a:extLst>
          </p:cNvPr>
          <p:cNvPicPr>
            <a:picLocks noChangeAspect="1"/>
          </p:cNvPicPr>
          <p:nvPr/>
        </p:nvPicPr>
        <p:blipFill>
          <a:blip r:embed="rId16"/>
          <a:stretch>
            <a:fillRect/>
          </a:stretch>
        </p:blipFill>
        <p:spPr>
          <a:xfrm>
            <a:off x="16260616" y="31462216"/>
            <a:ext cx="6149842" cy="5294668"/>
          </a:xfrm>
          <a:prstGeom prst="rect">
            <a:avLst/>
          </a:prstGeom>
        </p:spPr>
      </p:pic>
      <p:pic>
        <p:nvPicPr>
          <p:cNvPr id="31" name="Imagen 30">
            <a:extLst>
              <a:ext uri="{FF2B5EF4-FFF2-40B4-BE49-F238E27FC236}">
                <a16:creationId xmlns:a16="http://schemas.microsoft.com/office/drawing/2014/main" id="{4D06B4C8-EBED-C3AE-402F-6B30A33ED1FC}"/>
              </a:ext>
            </a:extLst>
          </p:cNvPr>
          <p:cNvPicPr>
            <a:picLocks noChangeAspect="1"/>
          </p:cNvPicPr>
          <p:nvPr/>
        </p:nvPicPr>
        <p:blipFill>
          <a:blip r:embed="rId17"/>
          <a:stretch>
            <a:fillRect/>
          </a:stretch>
        </p:blipFill>
        <p:spPr>
          <a:xfrm>
            <a:off x="1916415" y="32237361"/>
            <a:ext cx="13028285" cy="4613314"/>
          </a:xfrm>
          <a:prstGeom prst="rect">
            <a:avLst/>
          </a:prstGeom>
        </p:spPr>
      </p:pic>
      <p:pic>
        <p:nvPicPr>
          <p:cNvPr id="33" name="Imagen 32">
            <a:extLst>
              <a:ext uri="{FF2B5EF4-FFF2-40B4-BE49-F238E27FC236}">
                <a16:creationId xmlns:a16="http://schemas.microsoft.com/office/drawing/2014/main" id="{DB5E30DF-4D3F-7E05-65D1-B304A9ADD0B1}"/>
              </a:ext>
            </a:extLst>
          </p:cNvPr>
          <p:cNvPicPr>
            <a:picLocks noChangeAspect="1"/>
          </p:cNvPicPr>
          <p:nvPr/>
        </p:nvPicPr>
        <p:blipFill>
          <a:blip r:embed="rId18"/>
          <a:stretch>
            <a:fillRect/>
          </a:stretch>
        </p:blipFill>
        <p:spPr>
          <a:xfrm>
            <a:off x="1630625" y="24931710"/>
            <a:ext cx="10261711" cy="7002880"/>
          </a:xfrm>
          <a:prstGeom prst="rect">
            <a:avLst/>
          </a:prstGeom>
        </p:spPr>
      </p:pic>
      <p:sp>
        <p:nvSpPr>
          <p:cNvPr id="35" name="Google Shape;109;g1318322c2b3_0_0">
            <a:extLst>
              <a:ext uri="{FF2B5EF4-FFF2-40B4-BE49-F238E27FC236}">
                <a16:creationId xmlns:a16="http://schemas.microsoft.com/office/drawing/2014/main" id="{E5B4BC92-48FE-F5BF-4884-1C5B61BB5645}"/>
              </a:ext>
            </a:extLst>
          </p:cNvPr>
          <p:cNvSpPr/>
          <p:nvPr/>
        </p:nvSpPr>
        <p:spPr>
          <a:xfrm>
            <a:off x="1495085" y="23846590"/>
            <a:ext cx="10532792" cy="8146752"/>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36000" rIns="108705" bIns="54337" anchor="t" anchorCtr="0">
            <a:noAutofit/>
          </a:bodyPr>
          <a:lstStyle/>
          <a:p>
            <a:pPr algn="ctr">
              <a:buSzPts val="6000"/>
            </a:pPr>
            <a:r>
              <a:rPr lang="es-CO" sz="5113" dirty="0">
                <a:solidFill>
                  <a:srgbClr val="262626"/>
                </a:solidFill>
              </a:rPr>
              <a:t>Mensual</a:t>
            </a:r>
            <a:endParaRPr lang="es-CO" sz="119" dirty="0"/>
          </a:p>
        </p:txBody>
      </p:sp>
      <p:sp>
        <p:nvSpPr>
          <p:cNvPr id="37" name="Google Shape;94;g1318322c2b3_0_0">
            <a:extLst>
              <a:ext uri="{FF2B5EF4-FFF2-40B4-BE49-F238E27FC236}">
                <a16:creationId xmlns:a16="http://schemas.microsoft.com/office/drawing/2014/main" id="{71072C85-E5E3-6CFB-8035-28C020689656}"/>
              </a:ext>
            </a:extLst>
          </p:cNvPr>
          <p:cNvSpPr txBox="1"/>
          <p:nvPr/>
        </p:nvSpPr>
        <p:spPr>
          <a:xfrm>
            <a:off x="23196612" y="31080483"/>
            <a:ext cx="6727228" cy="6037512"/>
          </a:xfrm>
          <a:prstGeom prst="rect">
            <a:avLst/>
          </a:prstGeom>
          <a:noFill/>
          <a:ln>
            <a:noFill/>
          </a:ln>
        </p:spPr>
        <p:txBody>
          <a:bodyPr spcFirstLastPara="1" wrap="square" lIns="108705" tIns="54337" rIns="108705" bIns="54337" anchor="t" anchorCtr="0">
            <a:spAutoFit/>
          </a:bodyPr>
          <a:lstStyle/>
          <a:p>
            <a:pPr algn="just">
              <a:buSzPts val="3600"/>
            </a:pPr>
            <a:r>
              <a:rPr lang="es-CO" sz="4280" dirty="0">
                <a:solidFill>
                  <a:schemeClr val="dk1"/>
                </a:solidFill>
              </a:rPr>
              <a:t>Los nodos ubicados en la Corriente Caribe del Norte, la Corriente Caribe del Sur y el Giro Panamá-Colombia poseen valores importantes de correlación con el ONI siendo el segundo el máximo con ~0.3.</a:t>
            </a:r>
            <a:endParaRPr sz="6876" dirty="0">
              <a:solidFill>
                <a:schemeClr val="dk1"/>
              </a:solidFill>
            </a:endParaRPr>
          </a:p>
        </p:txBody>
      </p:sp>
      <p:sp>
        <p:nvSpPr>
          <p:cNvPr id="38" name="Google Shape;109;g1318322c2b3_0_0">
            <a:extLst>
              <a:ext uri="{FF2B5EF4-FFF2-40B4-BE49-F238E27FC236}">
                <a16:creationId xmlns:a16="http://schemas.microsoft.com/office/drawing/2014/main" id="{480E85A6-CF99-E7A0-B3C1-EE428B91D3FF}"/>
              </a:ext>
            </a:extLst>
          </p:cNvPr>
          <p:cNvSpPr/>
          <p:nvPr/>
        </p:nvSpPr>
        <p:spPr>
          <a:xfrm>
            <a:off x="16909723" y="13745594"/>
            <a:ext cx="12847180" cy="6345538"/>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36000" rIns="108705" bIns="54337" anchor="t" anchorCtr="0">
            <a:noAutofit/>
          </a:bodyPr>
          <a:lstStyle/>
          <a:p>
            <a:pPr algn="ctr">
              <a:buSzPts val="6000"/>
            </a:pPr>
            <a:endParaRPr lang="es-CO" sz="119" dirty="0"/>
          </a:p>
        </p:txBody>
      </p:sp>
      <p:sp>
        <p:nvSpPr>
          <p:cNvPr id="39" name="Google Shape;109;g1318322c2b3_0_0">
            <a:extLst>
              <a:ext uri="{FF2B5EF4-FFF2-40B4-BE49-F238E27FC236}">
                <a16:creationId xmlns:a16="http://schemas.microsoft.com/office/drawing/2014/main" id="{2F66FBAD-DA59-8077-B2AD-D28BB1B89B6A}"/>
              </a:ext>
            </a:extLst>
          </p:cNvPr>
          <p:cNvSpPr/>
          <p:nvPr/>
        </p:nvSpPr>
        <p:spPr>
          <a:xfrm>
            <a:off x="51076" y="15467142"/>
            <a:ext cx="16583731" cy="4921583"/>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36000" rIns="108705" bIns="54337" anchor="t" anchorCtr="0">
            <a:noAutofit/>
          </a:bodyPr>
          <a:lstStyle/>
          <a:p>
            <a:pPr algn="ctr">
              <a:buSzPts val="6000"/>
            </a:pPr>
            <a:r>
              <a:rPr lang="es-CO" sz="5113" dirty="0">
                <a:solidFill>
                  <a:srgbClr val="262626"/>
                </a:solidFill>
              </a:rPr>
              <a:t>ENOS</a:t>
            </a:r>
            <a:endParaRPr lang="es-CO" sz="119" dirty="0"/>
          </a:p>
        </p:txBody>
      </p:sp>
      <p:pic>
        <p:nvPicPr>
          <p:cNvPr id="40" name="Imagen 39">
            <a:extLst>
              <a:ext uri="{FF2B5EF4-FFF2-40B4-BE49-F238E27FC236}">
                <a16:creationId xmlns:a16="http://schemas.microsoft.com/office/drawing/2014/main" id="{212BA0D6-0C54-DAEA-8F0F-7213A1671818}"/>
              </a:ext>
            </a:extLst>
          </p:cNvPr>
          <p:cNvPicPr>
            <a:picLocks noChangeAspect="1"/>
          </p:cNvPicPr>
          <p:nvPr/>
        </p:nvPicPr>
        <p:blipFill>
          <a:blip r:embed="rId19"/>
          <a:stretch>
            <a:fillRect/>
          </a:stretch>
        </p:blipFill>
        <p:spPr>
          <a:xfrm>
            <a:off x="13749734" y="25036189"/>
            <a:ext cx="2144413" cy="2144413"/>
          </a:xfrm>
          <a:prstGeom prst="rect">
            <a:avLst/>
          </a:prstGeom>
        </p:spPr>
      </p:pic>
      <p:pic>
        <p:nvPicPr>
          <p:cNvPr id="41" name="Imagen 40">
            <a:extLst>
              <a:ext uri="{FF2B5EF4-FFF2-40B4-BE49-F238E27FC236}">
                <a16:creationId xmlns:a16="http://schemas.microsoft.com/office/drawing/2014/main" id="{5B9DFE24-AB7B-C6CA-3DD8-D81416067FE1}"/>
              </a:ext>
            </a:extLst>
          </p:cNvPr>
          <p:cNvPicPr>
            <a:picLocks noChangeAspect="1"/>
          </p:cNvPicPr>
          <p:nvPr/>
        </p:nvPicPr>
        <p:blipFill>
          <a:blip r:embed="rId19"/>
          <a:stretch>
            <a:fillRect/>
          </a:stretch>
        </p:blipFill>
        <p:spPr>
          <a:xfrm>
            <a:off x="18269818" y="28489859"/>
            <a:ext cx="2144414" cy="2144414"/>
          </a:xfrm>
          <a:prstGeom prst="rect">
            <a:avLst/>
          </a:prstGeom>
        </p:spPr>
      </p:pic>
      <p:pic>
        <p:nvPicPr>
          <p:cNvPr id="42" name="Imagen 41">
            <a:extLst>
              <a:ext uri="{FF2B5EF4-FFF2-40B4-BE49-F238E27FC236}">
                <a16:creationId xmlns:a16="http://schemas.microsoft.com/office/drawing/2014/main" id="{E9643F53-98F1-96BC-22BB-B70EC0C02DB8}"/>
              </a:ext>
            </a:extLst>
          </p:cNvPr>
          <p:cNvPicPr>
            <a:picLocks noChangeAspect="1"/>
          </p:cNvPicPr>
          <p:nvPr/>
        </p:nvPicPr>
        <p:blipFill>
          <a:blip r:embed="rId19"/>
          <a:stretch>
            <a:fillRect/>
          </a:stretch>
        </p:blipFill>
        <p:spPr>
          <a:xfrm>
            <a:off x="22691520" y="25033502"/>
            <a:ext cx="2149786" cy="2149786"/>
          </a:xfrm>
          <a:prstGeom prst="rect">
            <a:avLst/>
          </a:prstGeom>
        </p:spPr>
      </p:pic>
      <p:sp>
        <p:nvSpPr>
          <p:cNvPr id="2" name="Google Shape;109;g1318322c2b3_0_0">
            <a:extLst>
              <a:ext uri="{FF2B5EF4-FFF2-40B4-BE49-F238E27FC236}">
                <a16:creationId xmlns:a16="http://schemas.microsoft.com/office/drawing/2014/main" id="{5E1C0B53-DA5C-1B0A-C2C9-0E41C73043B9}"/>
              </a:ext>
            </a:extLst>
          </p:cNvPr>
          <p:cNvSpPr/>
          <p:nvPr/>
        </p:nvSpPr>
        <p:spPr>
          <a:xfrm>
            <a:off x="26218849" y="26781949"/>
            <a:ext cx="3704991" cy="3919838"/>
          </a:xfrm>
          <a:prstGeom prst="roundRect">
            <a:avLst>
              <a:gd name="adj" fmla="val 6863"/>
            </a:avLst>
          </a:prstGeom>
          <a:noFill/>
          <a:ln w="76200" cap="flat" cmpd="sng">
            <a:solidFill>
              <a:srgbClr val="17345A"/>
            </a:solidFill>
            <a:prstDash val="solid"/>
            <a:miter lim="800000"/>
            <a:headEnd type="none" w="sm" len="sm"/>
            <a:tailEnd type="none" w="sm" len="sm"/>
          </a:ln>
        </p:spPr>
        <p:txBody>
          <a:bodyPr spcFirstLastPara="1" wrap="square" lIns="108705" tIns="36000" rIns="108705" bIns="54337" anchor="t" anchorCtr="0">
            <a:noAutofit/>
          </a:bodyPr>
          <a:lstStyle/>
          <a:p>
            <a:pPr algn="ctr">
              <a:buSzPts val="6000"/>
            </a:pPr>
            <a:r>
              <a:rPr lang="es-CO" sz="5113" dirty="0">
                <a:solidFill>
                  <a:srgbClr val="262626"/>
                </a:solidFill>
              </a:rPr>
              <a:t>Contraste estacional</a:t>
            </a:r>
            <a:endParaRPr lang="es-CO" sz="119" dirty="0"/>
          </a:p>
        </p:txBody>
      </p:sp>
      <p:pic>
        <p:nvPicPr>
          <p:cNvPr id="3" name="Imagen 2">
            <a:extLst>
              <a:ext uri="{FF2B5EF4-FFF2-40B4-BE49-F238E27FC236}">
                <a16:creationId xmlns:a16="http://schemas.microsoft.com/office/drawing/2014/main" id="{0C3EECCC-E517-4165-AF5F-A995DC9241F9}"/>
              </a:ext>
            </a:extLst>
          </p:cNvPr>
          <p:cNvPicPr>
            <a:picLocks noChangeAspect="1"/>
          </p:cNvPicPr>
          <p:nvPr/>
        </p:nvPicPr>
        <p:blipFill>
          <a:blip r:embed="rId20"/>
          <a:stretch>
            <a:fillRect/>
          </a:stretch>
        </p:blipFill>
        <p:spPr>
          <a:xfrm>
            <a:off x="27045138" y="28460533"/>
            <a:ext cx="2147521" cy="2147521"/>
          </a:xfrm>
          <a:prstGeom prst="rect">
            <a:avLst/>
          </a:prstGeom>
        </p:spPr>
      </p:pic>
    </p:spTree>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779</TotalTime>
  <Words>314</Words>
  <Application>Microsoft Office PowerPoint</Application>
  <PresentationFormat>Personalizado</PresentationFormat>
  <Paragraphs>24</Paragraphs>
  <Slides>1</Slides>
  <Notes>1</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vt:i4>
      </vt:variant>
    </vt:vector>
  </HeadingPairs>
  <TitlesOfParts>
    <vt:vector size="3" baseType="lpstr">
      <vt:lpstr>Arial</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isabela ceballos restrepo</dc:creator>
  <cp:lastModifiedBy>Neyberson Didi Atencio Oñate</cp:lastModifiedBy>
  <cp:revision>50</cp:revision>
  <dcterms:created xsi:type="dcterms:W3CDTF">2021-07-11T23:27:58Z</dcterms:created>
  <dcterms:modified xsi:type="dcterms:W3CDTF">2023-11-29T19:19:42Z</dcterms:modified>
</cp:coreProperties>
</file>